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4" r:id="rId2"/>
    <p:sldId id="287" r:id="rId3"/>
    <p:sldId id="256" r:id="rId4"/>
    <p:sldId id="258" r:id="rId5"/>
    <p:sldId id="288" r:id="rId6"/>
    <p:sldId id="257" r:id="rId7"/>
    <p:sldId id="259" r:id="rId8"/>
    <p:sldId id="290" r:id="rId9"/>
    <p:sldId id="291" r:id="rId10"/>
    <p:sldId id="292" r:id="rId11"/>
    <p:sldId id="293" r:id="rId12"/>
    <p:sldId id="260" r:id="rId13"/>
    <p:sldId id="261" r:id="rId14"/>
    <p:sldId id="289" r:id="rId15"/>
    <p:sldId id="262" r:id="rId16"/>
    <p:sldId id="263" r:id="rId17"/>
    <p:sldId id="268" r:id="rId18"/>
    <p:sldId id="277" r:id="rId19"/>
    <p:sldId id="270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94" r:id="rId30"/>
    <p:sldId id="295" r:id="rId31"/>
    <p:sldId id="296" r:id="rId32"/>
    <p:sldId id="285" r:id="rId33"/>
    <p:sldId id="297" r:id="rId34"/>
    <p:sldId id="298" r:id="rId35"/>
    <p:sldId id="299" r:id="rId36"/>
    <p:sldId id="300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3A25F-4777-4697-AD54-149D0E096E5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001749B-9673-4007-ABF8-10324F85E6D5}">
      <dgm:prSet phldrT="[Texte]" custT="1"/>
      <dgm:spPr/>
      <dgm:t>
        <a:bodyPr/>
        <a:lstStyle/>
        <a:p>
          <a:r>
            <a:rPr lang="fr-FR" sz="1400" dirty="0"/>
            <a:t>Difficultés avec les concepts abstraits</a:t>
          </a:r>
        </a:p>
      </dgm:t>
    </dgm:pt>
    <dgm:pt modelId="{FF69F762-BAB4-407E-B1D7-07992BEEA428}" type="parTrans" cxnId="{BF6D5C3D-ECEB-4AD4-B9F1-46FABFC7A72D}">
      <dgm:prSet/>
      <dgm:spPr/>
      <dgm:t>
        <a:bodyPr/>
        <a:lstStyle/>
        <a:p>
          <a:endParaRPr lang="fr-FR"/>
        </a:p>
      </dgm:t>
    </dgm:pt>
    <dgm:pt modelId="{5A890A7A-38B8-4BE6-894D-47314A90A435}" type="sibTrans" cxnId="{BF6D5C3D-ECEB-4AD4-B9F1-46FABFC7A72D}">
      <dgm:prSet/>
      <dgm:spPr/>
      <dgm:t>
        <a:bodyPr/>
        <a:lstStyle/>
        <a:p>
          <a:endParaRPr lang="fr-FR"/>
        </a:p>
      </dgm:t>
    </dgm:pt>
    <dgm:pt modelId="{0BBC0898-9C12-4C26-A178-7E83650F0DB2}">
      <dgm:prSet phldrT="[Texte]" custT="1"/>
      <dgm:spPr/>
      <dgm:t>
        <a:bodyPr/>
        <a:lstStyle/>
        <a:p>
          <a:r>
            <a:rPr lang="fr-FR" sz="1400" dirty="0"/>
            <a:t>Difficultés dans l’expression verbale</a:t>
          </a:r>
        </a:p>
      </dgm:t>
    </dgm:pt>
    <dgm:pt modelId="{4447B8E6-CAAF-488E-B09F-2A37AAF096F7}" type="parTrans" cxnId="{E0515158-534E-4E03-B770-AFED9D2A7C08}">
      <dgm:prSet/>
      <dgm:spPr/>
      <dgm:t>
        <a:bodyPr/>
        <a:lstStyle/>
        <a:p>
          <a:endParaRPr lang="fr-FR"/>
        </a:p>
      </dgm:t>
    </dgm:pt>
    <dgm:pt modelId="{61BE2FAD-5709-44CF-A004-B1DED9741235}" type="sibTrans" cxnId="{E0515158-534E-4E03-B770-AFED9D2A7C08}">
      <dgm:prSet/>
      <dgm:spPr/>
      <dgm:t>
        <a:bodyPr/>
        <a:lstStyle/>
        <a:p>
          <a:endParaRPr lang="fr-FR"/>
        </a:p>
      </dgm:t>
    </dgm:pt>
    <dgm:pt modelId="{E71EF185-7385-44AA-BF62-69CA8E46A73F}">
      <dgm:prSet phldrT="[Texte]" custT="1"/>
      <dgm:spPr/>
      <dgm:t>
        <a:bodyPr/>
        <a:lstStyle/>
        <a:p>
          <a:r>
            <a:rPr lang="fr-FR" sz="1400" dirty="0"/>
            <a:t>Conscience relative des conventions tacites de la vie en société</a:t>
          </a:r>
        </a:p>
      </dgm:t>
    </dgm:pt>
    <dgm:pt modelId="{12244AEF-1023-47FD-A38B-2A1A0010007B}" type="parTrans" cxnId="{AF07F454-D7D2-4A49-847C-57F6DB1E07D3}">
      <dgm:prSet/>
      <dgm:spPr/>
      <dgm:t>
        <a:bodyPr/>
        <a:lstStyle/>
        <a:p>
          <a:endParaRPr lang="fr-FR"/>
        </a:p>
      </dgm:t>
    </dgm:pt>
    <dgm:pt modelId="{E472F8B6-C74F-4CB9-9969-909712BB391F}" type="sibTrans" cxnId="{AF07F454-D7D2-4A49-847C-57F6DB1E07D3}">
      <dgm:prSet/>
      <dgm:spPr/>
      <dgm:t>
        <a:bodyPr/>
        <a:lstStyle/>
        <a:p>
          <a:endParaRPr lang="fr-FR"/>
        </a:p>
      </dgm:t>
    </dgm:pt>
    <dgm:pt modelId="{1F75A3F5-74D7-493D-8C61-FCA869518607}">
      <dgm:prSet phldrT="[Texte]" custT="1"/>
      <dgm:spPr/>
      <dgm:t>
        <a:bodyPr/>
        <a:lstStyle/>
        <a:p>
          <a:r>
            <a:rPr lang="fr-FR" sz="1400" dirty="0"/>
            <a:t>Immaturité affective</a:t>
          </a:r>
        </a:p>
      </dgm:t>
    </dgm:pt>
    <dgm:pt modelId="{DAE35F53-9F63-4FE1-ADCA-0C7B96B904E5}" type="parTrans" cxnId="{9940CEF2-CAFB-43CE-B770-36AFE70BCB61}">
      <dgm:prSet/>
      <dgm:spPr/>
      <dgm:t>
        <a:bodyPr/>
        <a:lstStyle/>
        <a:p>
          <a:endParaRPr lang="fr-FR"/>
        </a:p>
      </dgm:t>
    </dgm:pt>
    <dgm:pt modelId="{2AB099D1-FD23-4622-AE11-CC57E66F6E02}" type="sibTrans" cxnId="{9940CEF2-CAFB-43CE-B770-36AFE70BCB61}">
      <dgm:prSet/>
      <dgm:spPr/>
      <dgm:t>
        <a:bodyPr/>
        <a:lstStyle/>
        <a:p>
          <a:endParaRPr lang="fr-FR"/>
        </a:p>
      </dgm:t>
    </dgm:pt>
    <dgm:pt modelId="{683AADEE-17A9-4DA5-A001-BAB4E288F4EA}">
      <dgm:prSet phldrT="[Texte]" custT="1"/>
      <dgm:spPr/>
      <dgm:t>
        <a:bodyPr/>
        <a:lstStyle/>
        <a:p>
          <a:r>
            <a:rPr lang="fr-FR" sz="1400" dirty="0"/>
            <a:t>Réaction de stress face aux changements</a:t>
          </a:r>
        </a:p>
      </dgm:t>
    </dgm:pt>
    <dgm:pt modelId="{3C74F37E-4DF6-4773-A5DC-8D7CD816FECE}" type="parTrans" cxnId="{1D2DD243-6046-4ADF-BE92-71BCB13E6240}">
      <dgm:prSet/>
      <dgm:spPr/>
      <dgm:t>
        <a:bodyPr/>
        <a:lstStyle/>
        <a:p>
          <a:endParaRPr lang="fr-FR"/>
        </a:p>
      </dgm:t>
    </dgm:pt>
    <dgm:pt modelId="{C8F0C110-DD8B-41E7-B4B7-13054191940C}" type="sibTrans" cxnId="{1D2DD243-6046-4ADF-BE92-71BCB13E6240}">
      <dgm:prSet/>
      <dgm:spPr/>
      <dgm:t>
        <a:bodyPr/>
        <a:lstStyle/>
        <a:p>
          <a:endParaRPr lang="fr-FR"/>
        </a:p>
      </dgm:t>
    </dgm:pt>
    <dgm:pt modelId="{68769579-EC7B-4C69-83CE-F445C05FE332}">
      <dgm:prSet phldrT="[Texte]" custT="1"/>
      <dgm:spPr/>
      <dgm:t>
        <a:bodyPr/>
        <a:lstStyle/>
        <a:p>
          <a:r>
            <a:rPr lang="fr-FR" sz="1400" dirty="0"/>
            <a:t>Difficultés de compréhension et d’attention</a:t>
          </a:r>
        </a:p>
      </dgm:t>
    </dgm:pt>
    <dgm:pt modelId="{D7188E9A-8C14-4DEA-885C-6C9BE8537246}" type="parTrans" cxnId="{E1299CF1-F420-4A8A-AAED-C2E87924675D}">
      <dgm:prSet/>
      <dgm:spPr/>
      <dgm:t>
        <a:bodyPr/>
        <a:lstStyle/>
        <a:p>
          <a:endParaRPr lang="fr-FR"/>
        </a:p>
      </dgm:t>
    </dgm:pt>
    <dgm:pt modelId="{F2976220-5B72-4674-BD21-0BCCF83DA26F}" type="sibTrans" cxnId="{E1299CF1-F420-4A8A-AAED-C2E87924675D}">
      <dgm:prSet/>
      <dgm:spPr/>
      <dgm:t>
        <a:bodyPr/>
        <a:lstStyle/>
        <a:p>
          <a:endParaRPr lang="fr-FR"/>
        </a:p>
      </dgm:t>
    </dgm:pt>
    <dgm:pt modelId="{3608D973-ABF5-4485-9D65-7DE809974EC8}">
      <dgm:prSet phldrT="[Texte]" custT="1"/>
      <dgm:spPr/>
      <dgm:t>
        <a:bodyPr/>
        <a:lstStyle/>
        <a:p>
          <a:r>
            <a:rPr lang="fr-FR" sz="1400" dirty="0"/>
            <a:t>Retard et lenteur dans les apprentissages</a:t>
          </a:r>
        </a:p>
      </dgm:t>
    </dgm:pt>
    <dgm:pt modelId="{97653F57-C714-43D4-8DC3-32253B7B512D}" type="sibTrans" cxnId="{9491B773-3C7B-492E-A0DF-AC213C1B209C}">
      <dgm:prSet/>
      <dgm:spPr/>
      <dgm:t>
        <a:bodyPr/>
        <a:lstStyle/>
        <a:p>
          <a:endParaRPr lang="fr-FR"/>
        </a:p>
      </dgm:t>
    </dgm:pt>
    <dgm:pt modelId="{E55B863F-441E-49F0-B3CE-7ABC61005799}" type="parTrans" cxnId="{9491B773-3C7B-492E-A0DF-AC213C1B209C}">
      <dgm:prSet/>
      <dgm:spPr/>
      <dgm:t>
        <a:bodyPr/>
        <a:lstStyle/>
        <a:p>
          <a:endParaRPr lang="fr-FR"/>
        </a:p>
      </dgm:t>
    </dgm:pt>
    <dgm:pt modelId="{63D5C283-4DDD-4C55-AAA9-C00C9FE314F2}" type="pres">
      <dgm:prSet presAssocID="{C723A25F-4777-4697-AD54-149D0E096E57}" presName="cycle" presStyleCnt="0">
        <dgm:presLayoutVars>
          <dgm:dir/>
          <dgm:resizeHandles val="exact"/>
        </dgm:presLayoutVars>
      </dgm:prSet>
      <dgm:spPr/>
    </dgm:pt>
    <dgm:pt modelId="{E2F57CB0-F354-4234-94BF-FDA82481099B}" type="pres">
      <dgm:prSet presAssocID="{6001749B-9673-4007-ABF8-10324F85E6D5}" presName="node" presStyleLbl="node1" presStyleIdx="0" presStyleCnt="7" custScaleX="153836" custScaleY="123262">
        <dgm:presLayoutVars>
          <dgm:bulletEnabled val="1"/>
        </dgm:presLayoutVars>
      </dgm:prSet>
      <dgm:spPr/>
    </dgm:pt>
    <dgm:pt modelId="{379BEAA1-E3C6-44D4-AE3A-5DA9D4A6018F}" type="pres">
      <dgm:prSet presAssocID="{6001749B-9673-4007-ABF8-10324F85E6D5}" presName="spNode" presStyleCnt="0"/>
      <dgm:spPr/>
    </dgm:pt>
    <dgm:pt modelId="{AD895E0B-6CE8-4D11-BE62-C26F6D5CB741}" type="pres">
      <dgm:prSet presAssocID="{5A890A7A-38B8-4BE6-894D-47314A90A435}" presName="sibTrans" presStyleLbl="sibTrans1D1" presStyleIdx="0" presStyleCnt="7"/>
      <dgm:spPr/>
    </dgm:pt>
    <dgm:pt modelId="{E684C32C-972A-4169-B5CE-BE49D06AD476}" type="pres">
      <dgm:prSet presAssocID="{683AADEE-17A9-4DA5-A001-BAB4E288F4EA}" presName="node" presStyleLbl="node1" presStyleIdx="1" presStyleCnt="7" custScaleX="132871">
        <dgm:presLayoutVars>
          <dgm:bulletEnabled val="1"/>
        </dgm:presLayoutVars>
      </dgm:prSet>
      <dgm:spPr/>
    </dgm:pt>
    <dgm:pt modelId="{A3C53A15-98CE-4CA6-8F77-5AB20385A9E0}" type="pres">
      <dgm:prSet presAssocID="{683AADEE-17A9-4DA5-A001-BAB4E288F4EA}" presName="spNode" presStyleCnt="0"/>
      <dgm:spPr/>
    </dgm:pt>
    <dgm:pt modelId="{D3A5DFE7-5F1C-4910-B335-083748D00EBA}" type="pres">
      <dgm:prSet presAssocID="{C8F0C110-DD8B-41E7-B4B7-13054191940C}" presName="sibTrans" presStyleLbl="sibTrans1D1" presStyleIdx="1" presStyleCnt="7"/>
      <dgm:spPr/>
    </dgm:pt>
    <dgm:pt modelId="{9C9368BD-250B-48A2-A719-C020ED2CE14D}" type="pres">
      <dgm:prSet presAssocID="{68769579-EC7B-4C69-83CE-F445C05FE332}" presName="node" presStyleLbl="node1" presStyleIdx="2" presStyleCnt="7" custScaleX="145886" custScaleY="93778">
        <dgm:presLayoutVars>
          <dgm:bulletEnabled val="1"/>
        </dgm:presLayoutVars>
      </dgm:prSet>
      <dgm:spPr/>
    </dgm:pt>
    <dgm:pt modelId="{DBD39C19-3DB3-4264-B7CC-10EA5ACA6D83}" type="pres">
      <dgm:prSet presAssocID="{68769579-EC7B-4C69-83CE-F445C05FE332}" presName="spNode" presStyleCnt="0"/>
      <dgm:spPr/>
    </dgm:pt>
    <dgm:pt modelId="{68651928-5741-4CA5-8BEB-FEA6889365AE}" type="pres">
      <dgm:prSet presAssocID="{F2976220-5B72-4674-BD21-0BCCF83DA26F}" presName="sibTrans" presStyleLbl="sibTrans1D1" presStyleIdx="2" presStyleCnt="7"/>
      <dgm:spPr/>
    </dgm:pt>
    <dgm:pt modelId="{43CF515B-ECAE-45E3-9E85-20CD7C33A914}" type="pres">
      <dgm:prSet presAssocID="{0BBC0898-9C12-4C26-A178-7E83650F0DB2}" presName="node" presStyleLbl="node1" presStyleIdx="3" presStyleCnt="7" custScaleX="108629" custScaleY="86878" custRadScaleRad="103802" custRadScaleInc="-41773">
        <dgm:presLayoutVars>
          <dgm:bulletEnabled val="1"/>
        </dgm:presLayoutVars>
      </dgm:prSet>
      <dgm:spPr/>
    </dgm:pt>
    <dgm:pt modelId="{91F6D15C-37AD-4A0F-8CEE-5CED52908D77}" type="pres">
      <dgm:prSet presAssocID="{0BBC0898-9C12-4C26-A178-7E83650F0DB2}" presName="spNode" presStyleCnt="0"/>
      <dgm:spPr/>
    </dgm:pt>
    <dgm:pt modelId="{BDFCDE6A-44DE-499D-BA75-3F89E0A9485F}" type="pres">
      <dgm:prSet presAssocID="{61BE2FAD-5709-44CF-A004-B1DED9741235}" presName="sibTrans" presStyleLbl="sibTrans1D1" presStyleIdx="3" presStyleCnt="7"/>
      <dgm:spPr/>
    </dgm:pt>
    <dgm:pt modelId="{15A87EE7-4476-416B-9308-F03E8E2B3FF6}" type="pres">
      <dgm:prSet presAssocID="{E71EF185-7385-44AA-BF62-69CA8E46A73F}" presName="node" presStyleLbl="node1" presStyleIdx="4" presStyleCnt="7" custScaleX="148042" custScaleY="119317" custRadScaleRad="99119" custRadScaleInc="5092">
        <dgm:presLayoutVars>
          <dgm:bulletEnabled val="1"/>
        </dgm:presLayoutVars>
      </dgm:prSet>
      <dgm:spPr/>
    </dgm:pt>
    <dgm:pt modelId="{775529E7-9239-489D-AF0F-F030BFA3096A}" type="pres">
      <dgm:prSet presAssocID="{E71EF185-7385-44AA-BF62-69CA8E46A73F}" presName="spNode" presStyleCnt="0"/>
      <dgm:spPr/>
    </dgm:pt>
    <dgm:pt modelId="{CAAC6B08-E366-48BC-AC4D-C84A8DDA9BEC}" type="pres">
      <dgm:prSet presAssocID="{E472F8B6-C74F-4CB9-9969-909712BB391F}" presName="sibTrans" presStyleLbl="sibTrans1D1" presStyleIdx="4" presStyleCnt="7"/>
      <dgm:spPr/>
    </dgm:pt>
    <dgm:pt modelId="{6EA192E1-12AF-49E7-90D7-54A785ACB711}" type="pres">
      <dgm:prSet presAssocID="{1F75A3F5-74D7-493D-8C61-FCA869518607}" presName="node" presStyleLbl="node1" presStyleIdx="5" presStyleCnt="7" custScaleX="121659">
        <dgm:presLayoutVars>
          <dgm:bulletEnabled val="1"/>
        </dgm:presLayoutVars>
      </dgm:prSet>
      <dgm:spPr/>
    </dgm:pt>
    <dgm:pt modelId="{60047380-72E7-4FCE-88AC-1C967BF6109D}" type="pres">
      <dgm:prSet presAssocID="{1F75A3F5-74D7-493D-8C61-FCA869518607}" presName="spNode" presStyleCnt="0"/>
      <dgm:spPr/>
    </dgm:pt>
    <dgm:pt modelId="{9D2167BB-2759-482E-AE9A-B3EC5C3DC5B6}" type="pres">
      <dgm:prSet presAssocID="{2AB099D1-FD23-4622-AE11-CC57E66F6E02}" presName="sibTrans" presStyleLbl="sibTrans1D1" presStyleIdx="5" presStyleCnt="7"/>
      <dgm:spPr/>
    </dgm:pt>
    <dgm:pt modelId="{6F975AE0-1470-426A-9D70-92653455EB6F}" type="pres">
      <dgm:prSet presAssocID="{3608D973-ABF5-4485-9D65-7DE809974EC8}" presName="node" presStyleLbl="node1" presStyleIdx="6" presStyleCnt="7" custScaleX="143372" custRadScaleRad="100689" custRadScaleInc="-76712">
        <dgm:presLayoutVars>
          <dgm:bulletEnabled val="1"/>
        </dgm:presLayoutVars>
      </dgm:prSet>
      <dgm:spPr/>
    </dgm:pt>
    <dgm:pt modelId="{D2A61694-ECE2-4BF9-92DC-3BB8FD61DB9D}" type="pres">
      <dgm:prSet presAssocID="{3608D973-ABF5-4485-9D65-7DE809974EC8}" presName="spNode" presStyleCnt="0"/>
      <dgm:spPr/>
    </dgm:pt>
    <dgm:pt modelId="{B1E05DB3-BD54-4A6C-904B-B26FA3C2441D}" type="pres">
      <dgm:prSet presAssocID="{97653F57-C714-43D4-8DC3-32253B7B512D}" presName="sibTrans" presStyleLbl="sibTrans1D1" presStyleIdx="6" presStyleCnt="7"/>
      <dgm:spPr/>
    </dgm:pt>
  </dgm:ptLst>
  <dgm:cxnLst>
    <dgm:cxn modelId="{9DDB331F-E9E5-496A-A02B-DC522874EF2A}" type="presOf" srcId="{E71EF185-7385-44AA-BF62-69CA8E46A73F}" destId="{15A87EE7-4476-416B-9308-F03E8E2B3FF6}" srcOrd="0" destOrd="0" presId="urn:microsoft.com/office/officeart/2005/8/layout/cycle6"/>
    <dgm:cxn modelId="{8193B330-9DF4-4704-9023-FF9F5FF05ACB}" type="presOf" srcId="{6001749B-9673-4007-ABF8-10324F85E6D5}" destId="{E2F57CB0-F354-4234-94BF-FDA82481099B}" srcOrd="0" destOrd="0" presId="urn:microsoft.com/office/officeart/2005/8/layout/cycle6"/>
    <dgm:cxn modelId="{BF6D5C3D-ECEB-4AD4-B9F1-46FABFC7A72D}" srcId="{C723A25F-4777-4697-AD54-149D0E096E57}" destId="{6001749B-9673-4007-ABF8-10324F85E6D5}" srcOrd="0" destOrd="0" parTransId="{FF69F762-BAB4-407E-B1D7-07992BEEA428}" sibTransId="{5A890A7A-38B8-4BE6-894D-47314A90A435}"/>
    <dgm:cxn modelId="{1D2DD243-6046-4ADF-BE92-71BCB13E6240}" srcId="{C723A25F-4777-4697-AD54-149D0E096E57}" destId="{683AADEE-17A9-4DA5-A001-BAB4E288F4EA}" srcOrd="1" destOrd="0" parTransId="{3C74F37E-4DF6-4773-A5DC-8D7CD816FECE}" sibTransId="{C8F0C110-DD8B-41E7-B4B7-13054191940C}"/>
    <dgm:cxn modelId="{63411A68-0777-4F00-B83A-300C2B35D2AA}" type="presOf" srcId="{2AB099D1-FD23-4622-AE11-CC57E66F6E02}" destId="{9D2167BB-2759-482E-AE9A-B3EC5C3DC5B6}" srcOrd="0" destOrd="0" presId="urn:microsoft.com/office/officeart/2005/8/layout/cycle6"/>
    <dgm:cxn modelId="{CE7F3253-7568-43B3-8588-BD2CF342C03C}" type="presOf" srcId="{3608D973-ABF5-4485-9D65-7DE809974EC8}" destId="{6F975AE0-1470-426A-9D70-92653455EB6F}" srcOrd="0" destOrd="0" presId="urn:microsoft.com/office/officeart/2005/8/layout/cycle6"/>
    <dgm:cxn modelId="{9491B773-3C7B-492E-A0DF-AC213C1B209C}" srcId="{C723A25F-4777-4697-AD54-149D0E096E57}" destId="{3608D973-ABF5-4485-9D65-7DE809974EC8}" srcOrd="6" destOrd="0" parTransId="{E55B863F-441E-49F0-B3CE-7ABC61005799}" sibTransId="{97653F57-C714-43D4-8DC3-32253B7B512D}"/>
    <dgm:cxn modelId="{AF07F454-D7D2-4A49-847C-57F6DB1E07D3}" srcId="{C723A25F-4777-4697-AD54-149D0E096E57}" destId="{E71EF185-7385-44AA-BF62-69CA8E46A73F}" srcOrd="4" destOrd="0" parTransId="{12244AEF-1023-47FD-A38B-2A1A0010007B}" sibTransId="{E472F8B6-C74F-4CB9-9969-909712BB391F}"/>
    <dgm:cxn modelId="{E0515158-534E-4E03-B770-AFED9D2A7C08}" srcId="{C723A25F-4777-4697-AD54-149D0E096E57}" destId="{0BBC0898-9C12-4C26-A178-7E83650F0DB2}" srcOrd="3" destOrd="0" parTransId="{4447B8E6-CAAF-488E-B09F-2A37AAF096F7}" sibTransId="{61BE2FAD-5709-44CF-A004-B1DED9741235}"/>
    <dgm:cxn modelId="{7DCEF17D-34E8-4835-B0CF-A6E4FF7B525A}" type="presOf" srcId="{683AADEE-17A9-4DA5-A001-BAB4E288F4EA}" destId="{E684C32C-972A-4169-B5CE-BE49D06AD476}" srcOrd="0" destOrd="0" presId="urn:microsoft.com/office/officeart/2005/8/layout/cycle6"/>
    <dgm:cxn modelId="{9FEF628D-7EF0-4A30-810D-8F5F71C18015}" type="presOf" srcId="{1F75A3F5-74D7-493D-8C61-FCA869518607}" destId="{6EA192E1-12AF-49E7-90D7-54A785ACB711}" srcOrd="0" destOrd="0" presId="urn:microsoft.com/office/officeart/2005/8/layout/cycle6"/>
    <dgm:cxn modelId="{A221418E-39F8-4434-83CF-6391AF473F0E}" type="presOf" srcId="{0BBC0898-9C12-4C26-A178-7E83650F0DB2}" destId="{43CF515B-ECAE-45E3-9E85-20CD7C33A914}" srcOrd="0" destOrd="0" presId="urn:microsoft.com/office/officeart/2005/8/layout/cycle6"/>
    <dgm:cxn modelId="{0FCC818E-586E-409F-813A-B35CACBFF8A1}" type="presOf" srcId="{E472F8B6-C74F-4CB9-9969-909712BB391F}" destId="{CAAC6B08-E366-48BC-AC4D-C84A8DDA9BEC}" srcOrd="0" destOrd="0" presId="urn:microsoft.com/office/officeart/2005/8/layout/cycle6"/>
    <dgm:cxn modelId="{F8723C9A-FDA5-479A-900E-9DB5D2C92FEF}" type="presOf" srcId="{5A890A7A-38B8-4BE6-894D-47314A90A435}" destId="{AD895E0B-6CE8-4D11-BE62-C26F6D5CB741}" srcOrd="0" destOrd="0" presId="urn:microsoft.com/office/officeart/2005/8/layout/cycle6"/>
    <dgm:cxn modelId="{A9C192B4-DCCC-43F4-8CB3-C7B2AFBEAF1C}" type="presOf" srcId="{97653F57-C714-43D4-8DC3-32253B7B512D}" destId="{B1E05DB3-BD54-4A6C-904B-B26FA3C2441D}" srcOrd="0" destOrd="0" presId="urn:microsoft.com/office/officeart/2005/8/layout/cycle6"/>
    <dgm:cxn modelId="{3F1833CB-C990-4384-9081-B4C5F21B6CC8}" type="presOf" srcId="{C723A25F-4777-4697-AD54-149D0E096E57}" destId="{63D5C283-4DDD-4C55-AAA9-C00C9FE314F2}" srcOrd="0" destOrd="0" presId="urn:microsoft.com/office/officeart/2005/8/layout/cycle6"/>
    <dgm:cxn modelId="{2D32BCCF-7F77-45BF-9945-D3BB3DB41EE4}" type="presOf" srcId="{F2976220-5B72-4674-BD21-0BCCF83DA26F}" destId="{68651928-5741-4CA5-8BEB-FEA6889365AE}" srcOrd="0" destOrd="0" presId="urn:microsoft.com/office/officeart/2005/8/layout/cycle6"/>
    <dgm:cxn modelId="{E1299CF1-F420-4A8A-AAED-C2E87924675D}" srcId="{C723A25F-4777-4697-AD54-149D0E096E57}" destId="{68769579-EC7B-4C69-83CE-F445C05FE332}" srcOrd="2" destOrd="0" parTransId="{D7188E9A-8C14-4DEA-885C-6C9BE8537246}" sibTransId="{F2976220-5B72-4674-BD21-0BCCF83DA26F}"/>
    <dgm:cxn modelId="{9940CEF2-CAFB-43CE-B770-36AFE70BCB61}" srcId="{C723A25F-4777-4697-AD54-149D0E096E57}" destId="{1F75A3F5-74D7-493D-8C61-FCA869518607}" srcOrd="5" destOrd="0" parTransId="{DAE35F53-9F63-4FE1-ADCA-0C7B96B904E5}" sibTransId="{2AB099D1-FD23-4622-AE11-CC57E66F6E02}"/>
    <dgm:cxn modelId="{8D5D41F3-DFD4-4D65-BA42-7839D0AB9812}" type="presOf" srcId="{61BE2FAD-5709-44CF-A004-B1DED9741235}" destId="{BDFCDE6A-44DE-499D-BA75-3F89E0A9485F}" srcOrd="0" destOrd="0" presId="urn:microsoft.com/office/officeart/2005/8/layout/cycle6"/>
    <dgm:cxn modelId="{B5C234F5-52A9-40D5-A238-354F397AE7B8}" type="presOf" srcId="{C8F0C110-DD8B-41E7-B4B7-13054191940C}" destId="{D3A5DFE7-5F1C-4910-B335-083748D00EBA}" srcOrd="0" destOrd="0" presId="urn:microsoft.com/office/officeart/2005/8/layout/cycle6"/>
    <dgm:cxn modelId="{D00A77FE-93E9-4889-8E3A-A4C94F673584}" type="presOf" srcId="{68769579-EC7B-4C69-83CE-F445C05FE332}" destId="{9C9368BD-250B-48A2-A719-C020ED2CE14D}" srcOrd="0" destOrd="0" presId="urn:microsoft.com/office/officeart/2005/8/layout/cycle6"/>
    <dgm:cxn modelId="{AD99230B-482A-4955-A0C1-F6567E58264A}" type="presParOf" srcId="{63D5C283-4DDD-4C55-AAA9-C00C9FE314F2}" destId="{E2F57CB0-F354-4234-94BF-FDA82481099B}" srcOrd="0" destOrd="0" presId="urn:microsoft.com/office/officeart/2005/8/layout/cycle6"/>
    <dgm:cxn modelId="{564934BA-2729-452B-B24A-262260417093}" type="presParOf" srcId="{63D5C283-4DDD-4C55-AAA9-C00C9FE314F2}" destId="{379BEAA1-E3C6-44D4-AE3A-5DA9D4A6018F}" srcOrd="1" destOrd="0" presId="urn:microsoft.com/office/officeart/2005/8/layout/cycle6"/>
    <dgm:cxn modelId="{8F32B349-7974-40CE-8203-21BBDE25BD6B}" type="presParOf" srcId="{63D5C283-4DDD-4C55-AAA9-C00C9FE314F2}" destId="{AD895E0B-6CE8-4D11-BE62-C26F6D5CB741}" srcOrd="2" destOrd="0" presId="urn:microsoft.com/office/officeart/2005/8/layout/cycle6"/>
    <dgm:cxn modelId="{967396DB-155E-4AF8-8FAC-DD2B9C819C1E}" type="presParOf" srcId="{63D5C283-4DDD-4C55-AAA9-C00C9FE314F2}" destId="{E684C32C-972A-4169-B5CE-BE49D06AD476}" srcOrd="3" destOrd="0" presId="urn:microsoft.com/office/officeart/2005/8/layout/cycle6"/>
    <dgm:cxn modelId="{516C0726-939E-474B-9D3C-DFC2AADDE442}" type="presParOf" srcId="{63D5C283-4DDD-4C55-AAA9-C00C9FE314F2}" destId="{A3C53A15-98CE-4CA6-8F77-5AB20385A9E0}" srcOrd="4" destOrd="0" presId="urn:microsoft.com/office/officeart/2005/8/layout/cycle6"/>
    <dgm:cxn modelId="{86CF76E6-E5C6-43FF-8A12-77428563AD2D}" type="presParOf" srcId="{63D5C283-4DDD-4C55-AAA9-C00C9FE314F2}" destId="{D3A5DFE7-5F1C-4910-B335-083748D00EBA}" srcOrd="5" destOrd="0" presId="urn:microsoft.com/office/officeart/2005/8/layout/cycle6"/>
    <dgm:cxn modelId="{F273ABC7-1422-4DBE-A7AF-4DBAA48D0434}" type="presParOf" srcId="{63D5C283-4DDD-4C55-AAA9-C00C9FE314F2}" destId="{9C9368BD-250B-48A2-A719-C020ED2CE14D}" srcOrd="6" destOrd="0" presId="urn:microsoft.com/office/officeart/2005/8/layout/cycle6"/>
    <dgm:cxn modelId="{24AC7964-4EC6-47D7-AF53-E4F8B0A37563}" type="presParOf" srcId="{63D5C283-4DDD-4C55-AAA9-C00C9FE314F2}" destId="{DBD39C19-3DB3-4264-B7CC-10EA5ACA6D83}" srcOrd="7" destOrd="0" presId="urn:microsoft.com/office/officeart/2005/8/layout/cycle6"/>
    <dgm:cxn modelId="{81F9A800-F092-4DE8-8396-BCF6CA5BBC48}" type="presParOf" srcId="{63D5C283-4DDD-4C55-AAA9-C00C9FE314F2}" destId="{68651928-5741-4CA5-8BEB-FEA6889365AE}" srcOrd="8" destOrd="0" presId="urn:microsoft.com/office/officeart/2005/8/layout/cycle6"/>
    <dgm:cxn modelId="{871204EB-4805-4A9A-9079-8EBA43BB2DEB}" type="presParOf" srcId="{63D5C283-4DDD-4C55-AAA9-C00C9FE314F2}" destId="{43CF515B-ECAE-45E3-9E85-20CD7C33A914}" srcOrd="9" destOrd="0" presId="urn:microsoft.com/office/officeart/2005/8/layout/cycle6"/>
    <dgm:cxn modelId="{8E47BCA5-B57C-4B2C-A646-B3F1920C44DD}" type="presParOf" srcId="{63D5C283-4DDD-4C55-AAA9-C00C9FE314F2}" destId="{91F6D15C-37AD-4A0F-8CEE-5CED52908D77}" srcOrd="10" destOrd="0" presId="urn:microsoft.com/office/officeart/2005/8/layout/cycle6"/>
    <dgm:cxn modelId="{A6775FFB-3A34-4BE7-BF81-EB4594E023AD}" type="presParOf" srcId="{63D5C283-4DDD-4C55-AAA9-C00C9FE314F2}" destId="{BDFCDE6A-44DE-499D-BA75-3F89E0A9485F}" srcOrd="11" destOrd="0" presId="urn:microsoft.com/office/officeart/2005/8/layout/cycle6"/>
    <dgm:cxn modelId="{793E5538-534E-4928-9D04-06AFA9208321}" type="presParOf" srcId="{63D5C283-4DDD-4C55-AAA9-C00C9FE314F2}" destId="{15A87EE7-4476-416B-9308-F03E8E2B3FF6}" srcOrd="12" destOrd="0" presId="urn:microsoft.com/office/officeart/2005/8/layout/cycle6"/>
    <dgm:cxn modelId="{3B42A004-E9B0-4752-B44F-16C99590A53A}" type="presParOf" srcId="{63D5C283-4DDD-4C55-AAA9-C00C9FE314F2}" destId="{775529E7-9239-489D-AF0F-F030BFA3096A}" srcOrd="13" destOrd="0" presId="urn:microsoft.com/office/officeart/2005/8/layout/cycle6"/>
    <dgm:cxn modelId="{BEE954D5-16AA-46FF-8C20-2C821BE796A1}" type="presParOf" srcId="{63D5C283-4DDD-4C55-AAA9-C00C9FE314F2}" destId="{CAAC6B08-E366-48BC-AC4D-C84A8DDA9BEC}" srcOrd="14" destOrd="0" presId="urn:microsoft.com/office/officeart/2005/8/layout/cycle6"/>
    <dgm:cxn modelId="{7D1FF5BD-FB4F-4A06-A740-4DD68B0A2CDE}" type="presParOf" srcId="{63D5C283-4DDD-4C55-AAA9-C00C9FE314F2}" destId="{6EA192E1-12AF-49E7-90D7-54A785ACB711}" srcOrd="15" destOrd="0" presId="urn:microsoft.com/office/officeart/2005/8/layout/cycle6"/>
    <dgm:cxn modelId="{E57C9524-22D3-4E87-ADBE-9F1F30A2176B}" type="presParOf" srcId="{63D5C283-4DDD-4C55-AAA9-C00C9FE314F2}" destId="{60047380-72E7-4FCE-88AC-1C967BF6109D}" srcOrd="16" destOrd="0" presId="urn:microsoft.com/office/officeart/2005/8/layout/cycle6"/>
    <dgm:cxn modelId="{E504EFFB-A3C0-45E9-97EF-81D67B181F30}" type="presParOf" srcId="{63D5C283-4DDD-4C55-AAA9-C00C9FE314F2}" destId="{9D2167BB-2759-482E-AE9A-B3EC5C3DC5B6}" srcOrd="17" destOrd="0" presId="urn:microsoft.com/office/officeart/2005/8/layout/cycle6"/>
    <dgm:cxn modelId="{8E398023-621C-4772-AAAF-9B6D99FBA131}" type="presParOf" srcId="{63D5C283-4DDD-4C55-AAA9-C00C9FE314F2}" destId="{6F975AE0-1470-426A-9D70-92653455EB6F}" srcOrd="18" destOrd="0" presId="urn:microsoft.com/office/officeart/2005/8/layout/cycle6"/>
    <dgm:cxn modelId="{FB70B51B-FB9D-4C12-B2C6-77092C45B900}" type="presParOf" srcId="{63D5C283-4DDD-4C55-AAA9-C00C9FE314F2}" destId="{D2A61694-ECE2-4BF9-92DC-3BB8FD61DB9D}" srcOrd="19" destOrd="0" presId="urn:microsoft.com/office/officeart/2005/8/layout/cycle6"/>
    <dgm:cxn modelId="{9D9EF987-A926-4EA3-94BB-EAC19F081435}" type="presParOf" srcId="{63D5C283-4DDD-4C55-AAA9-C00C9FE314F2}" destId="{B1E05DB3-BD54-4A6C-904B-B26FA3C2441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62F6F-0C54-4608-A8CD-23AD17B4EEF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21FEB2C-FF37-4EDC-A480-7D23DB3F8779}">
      <dgm:prSet phldrT="[Texte]" custT="1"/>
      <dgm:spPr/>
      <dgm:t>
        <a:bodyPr/>
        <a:lstStyle/>
        <a:p>
          <a:r>
            <a:rPr lang="fr-FR" sz="1200" dirty="0"/>
            <a:t>Tendance au repli, à l’isolement ou au contraire collage avec les autres</a:t>
          </a:r>
        </a:p>
      </dgm:t>
    </dgm:pt>
    <dgm:pt modelId="{7BF60B20-76D7-4F1C-92E1-44F69C185E78}" type="parTrans" cxnId="{232D6F33-B34E-487B-AF91-1A855BE74CEC}">
      <dgm:prSet/>
      <dgm:spPr/>
      <dgm:t>
        <a:bodyPr/>
        <a:lstStyle/>
        <a:p>
          <a:endParaRPr lang="fr-FR"/>
        </a:p>
      </dgm:t>
    </dgm:pt>
    <dgm:pt modelId="{0F81FB40-9A40-480A-B597-FB96EF680D1B}" type="sibTrans" cxnId="{232D6F33-B34E-487B-AF91-1A855BE74CEC}">
      <dgm:prSet/>
      <dgm:spPr/>
      <dgm:t>
        <a:bodyPr/>
        <a:lstStyle/>
        <a:p>
          <a:endParaRPr lang="fr-FR"/>
        </a:p>
      </dgm:t>
    </dgm:pt>
    <dgm:pt modelId="{D7A9507B-47EF-45CC-B33B-442E38C37AEF}">
      <dgm:prSet phldrT="[Texte]" custT="1"/>
      <dgm:spPr/>
      <dgm:t>
        <a:bodyPr/>
        <a:lstStyle/>
        <a:p>
          <a:r>
            <a:rPr lang="fr-FR" sz="1400" dirty="0"/>
            <a:t>Perturbation des perceptions</a:t>
          </a:r>
        </a:p>
      </dgm:t>
    </dgm:pt>
    <dgm:pt modelId="{13C28CAD-7594-4F05-B261-D01465F834B5}" type="parTrans" cxnId="{332B4E9B-ABB9-4BBA-9EC1-2148006F2554}">
      <dgm:prSet/>
      <dgm:spPr/>
      <dgm:t>
        <a:bodyPr/>
        <a:lstStyle/>
        <a:p>
          <a:endParaRPr lang="fr-FR"/>
        </a:p>
      </dgm:t>
    </dgm:pt>
    <dgm:pt modelId="{D948BB2C-5497-491C-A058-F2CEA2A867DC}" type="sibTrans" cxnId="{332B4E9B-ABB9-4BBA-9EC1-2148006F2554}">
      <dgm:prSet/>
      <dgm:spPr/>
      <dgm:t>
        <a:bodyPr/>
        <a:lstStyle/>
        <a:p>
          <a:endParaRPr lang="fr-FR"/>
        </a:p>
      </dgm:t>
    </dgm:pt>
    <dgm:pt modelId="{ADED7C1B-E10E-47BA-8D51-F1E449371054}">
      <dgm:prSet phldrT="[Texte]" custT="1"/>
      <dgm:spPr/>
      <dgm:t>
        <a:bodyPr/>
        <a:lstStyle/>
        <a:p>
          <a:r>
            <a:rPr lang="fr-FR" sz="1400" dirty="0"/>
            <a:t>Difficultés dans la communication</a:t>
          </a:r>
        </a:p>
      </dgm:t>
    </dgm:pt>
    <dgm:pt modelId="{88740CFB-D78F-4D24-B9BE-1B766F01F50C}" type="parTrans" cxnId="{68EAF996-6380-423F-8ECA-71E5E0D947F4}">
      <dgm:prSet/>
      <dgm:spPr/>
      <dgm:t>
        <a:bodyPr/>
        <a:lstStyle/>
        <a:p>
          <a:endParaRPr lang="fr-FR"/>
        </a:p>
      </dgm:t>
    </dgm:pt>
    <dgm:pt modelId="{DC6AB31C-F866-46F8-9C1C-30535AF8CC54}" type="sibTrans" cxnId="{68EAF996-6380-423F-8ECA-71E5E0D947F4}">
      <dgm:prSet/>
      <dgm:spPr/>
      <dgm:t>
        <a:bodyPr/>
        <a:lstStyle/>
        <a:p>
          <a:endParaRPr lang="fr-FR"/>
        </a:p>
      </dgm:t>
    </dgm:pt>
    <dgm:pt modelId="{93B70EC2-E885-4E7E-8F1A-9587F08D6EE5}">
      <dgm:prSet phldrT="[Texte]"/>
      <dgm:spPr/>
      <dgm:t>
        <a:bodyPr/>
        <a:lstStyle/>
        <a:p>
          <a:r>
            <a:rPr lang="fr-FR" dirty="0"/>
            <a:t>Problème d’hygiène de vie</a:t>
          </a:r>
        </a:p>
      </dgm:t>
    </dgm:pt>
    <dgm:pt modelId="{6694F256-71A9-413D-B161-32F8190966D4}" type="parTrans" cxnId="{DF4C0157-8145-470A-B75D-DE8961CCE1DF}">
      <dgm:prSet/>
      <dgm:spPr/>
      <dgm:t>
        <a:bodyPr/>
        <a:lstStyle/>
        <a:p>
          <a:endParaRPr lang="fr-FR"/>
        </a:p>
      </dgm:t>
    </dgm:pt>
    <dgm:pt modelId="{17CB2950-085C-4D42-9FE6-975C745C72B2}" type="sibTrans" cxnId="{DF4C0157-8145-470A-B75D-DE8961CCE1DF}">
      <dgm:prSet/>
      <dgm:spPr/>
      <dgm:t>
        <a:bodyPr/>
        <a:lstStyle/>
        <a:p>
          <a:endParaRPr lang="fr-FR"/>
        </a:p>
      </dgm:t>
    </dgm:pt>
    <dgm:pt modelId="{27DF232F-A83D-4F20-BEBE-5E338743F383}">
      <dgm:prSet phldrT="[Texte]" custT="1"/>
      <dgm:spPr/>
      <dgm:t>
        <a:bodyPr/>
        <a:lstStyle/>
        <a:p>
          <a:r>
            <a:rPr lang="fr-FR" sz="1400" dirty="0"/>
            <a:t>Angoisse et stress</a:t>
          </a:r>
        </a:p>
      </dgm:t>
    </dgm:pt>
    <dgm:pt modelId="{1746C96E-9C7E-4A32-8A85-BFBD2F9EA698}" type="parTrans" cxnId="{FBFD17A4-66B3-4C9F-82E1-ECF2E312CE92}">
      <dgm:prSet/>
      <dgm:spPr/>
      <dgm:t>
        <a:bodyPr/>
        <a:lstStyle/>
        <a:p>
          <a:endParaRPr lang="fr-FR"/>
        </a:p>
      </dgm:t>
    </dgm:pt>
    <dgm:pt modelId="{D1AEF523-E0A4-4EDA-B099-DEDA29B96146}" type="sibTrans" cxnId="{FBFD17A4-66B3-4C9F-82E1-ECF2E312CE92}">
      <dgm:prSet/>
      <dgm:spPr/>
      <dgm:t>
        <a:bodyPr/>
        <a:lstStyle/>
        <a:p>
          <a:endParaRPr lang="fr-FR"/>
        </a:p>
      </dgm:t>
    </dgm:pt>
    <dgm:pt modelId="{A82FF64E-64D4-4527-B80F-D1F16A14587F}">
      <dgm:prSet phldrT="[Texte]"/>
      <dgm:spPr/>
      <dgm:t>
        <a:bodyPr/>
        <a:lstStyle/>
        <a:p>
          <a:r>
            <a:rPr lang="fr-FR" dirty="0"/>
            <a:t>Difficultés pour planifier et s’organiser</a:t>
          </a:r>
        </a:p>
      </dgm:t>
    </dgm:pt>
    <dgm:pt modelId="{FEC72781-2F35-45B3-B8BA-8EA60E45AED9}" type="parTrans" cxnId="{ACA39BDC-0B33-42FA-B8EC-2575F521B78B}">
      <dgm:prSet/>
      <dgm:spPr/>
      <dgm:t>
        <a:bodyPr/>
        <a:lstStyle/>
        <a:p>
          <a:endParaRPr lang="fr-FR"/>
        </a:p>
      </dgm:t>
    </dgm:pt>
    <dgm:pt modelId="{9EC61D1F-DED0-4902-9C95-829A5E91146D}" type="sibTrans" cxnId="{ACA39BDC-0B33-42FA-B8EC-2575F521B78B}">
      <dgm:prSet/>
      <dgm:spPr/>
      <dgm:t>
        <a:bodyPr/>
        <a:lstStyle/>
        <a:p>
          <a:endParaRPr lang="fr-FR"/>
        </a:p>
      </dgm:t>
    </dgm:pt>
    <dgm:pt modelId="{92B601D0-B1E6-41FB-8D7E-9514DC2592EB}">
      <dgm:prSet phldrT="[Texte]" custT="1"/>
      <dgm:spPr/>
      <dgm:t>
        <a:bodyPr/>
        <a:lstStyle/>
        <a:p>
          <a:r>
            <a:rPr lang="fr-FR" sz="1400" dirty="0"/>
            <a:t>Perturbation de la mémoire et d e l’attention</a:t>
          </a:r>
        </a:p>
      </dgm:t>
    </dgm:pt>
    <dgm:pt modelId="{79E3082B-547A-4CB8-8E6A-97393A745C59}" type="parTrans" cxnId="{629B9C2B-6FCB-40E1-B22D-93FFA78A23B2}">
      <dgm:prSet/>
      <dgm:spPr/>
      <dgm:t>
        <a:bodyPr/>
        <a:lstStyle/>
        <a:p>
          <a:endParaRPr lang="fr-FR"/>
        </a:p>
      </dgm:t>
    </dgm:pt>
    <dgm:pt modelId="{38973583-67C0-4E83-A447-49D7278AF826}" type="sibTrans" cxnId="{629B9C2B-6FCB-40E1-B22D-93FFA78A23B2}">
      <dgm:prSet/>
      <dgm:spPr/>
      <dgm:t>
        <a:bodyPr/>
        <a:lstStyle/>
        <a:p>
          <a:endParaRPr lang="fr-FR"/>
        </a:p>
      </dgm:t>
    </dgm:pt>
    <dgm:pt modelId="{0A155CDF-EDDF-41DD-9AC5-C53B088A26DB}" type="pres">
      <dgm:prSet presAssocID="{5A062F6F-0C54-4608-A8CD-23AD17B4EEF7}" presName="cycle" presStyleCnt="0">
        <dgm:presLayoutVars>
          <dgm:dir/>
          <dgm:resizeHandles val="exact"/>
        </dgm:presLayoutVars>
      </dgm:prSet>
      <dgm:spPr/>
    </dgm:pt>
    <dgm:pt modelId="{38E79995-E0AC-4B1B-B864-2C03569B3C79}" type="pres">
      <dgm:prSet presAssocID="{E21FEB2C-FF37-4EDC-A480-7D23DB3F8779}" presName="node" presStyleLbl="node1" presStyleIdx="0" presStyleCnt="7" custScaleY="179452">
        <dgm:presLayoutVars>
          <dgm:bulletEnabled val="1"/>
        </dgm:presLayoutVars>
      </dgm:prSet>
      <dgm:spPr/>
    </dgm:pt>
    <dgm:pt modelId="{E28BEE03-409E-4B1F-8F6E-F0862DDAD876}" type="pres">
      <dgm:prSet presAssocID="{E21FEB2C-FF37-4EDC-A480-7D23DB3F8779}" presName="spNode" presStyleCnt="0"/>
      <dgm:spPr/>
    </dgm:pt>
    <dgm:pt modelId="{230D5C3C-D130-4475-B927-B0AE5BB01D61}" type="pres">
      <dgm:prSet presAssocID="{0F81FB40-9A40-480A-B597-FB96EF680D1B}" presName="sibTrans" presStyleLbl="sibTrans1D1" presStyleIdx="0" presStyleCnt="7"/>
      <dgm:spPr/>
    </dgm:pt>
    <dgm:pt modelId="{1E202BE0-5316-40A4-9608-8864EE912525}" type="pres">
      <dgm:prSet presAssocID="{D7A9507B-47EF-45CC-B33B-442E38C37AEF}" presName="node" presStyleLbl="node1" presStyleIdx="1" presStyleCnt="7" custRadScaleRad="102480" custRadScaleInc="-1621">
        <dgm:presLayoutVars>
          <dgm:bulletEnabled val="1"/>
        </dgm:presLayoutVars>
      </dgm:prSet>
      <dgm:spPr/>
    </dgm:pt>
    <dgm:pt modelId="{3DB991EA-8AC5-4894-8CDA-11703255EB32}" type="pres">
      <dgm:prSet presAssocID="{D7A9507B-47EF-45CC-B33B-442E38C37AEF}" presName="spNode" presStyleCnt="0"/>
      <dgm:spPr/>
    </dgm:pt>
    <dgm:pt modelId="{01E1B343-C6AB-4BAF-8FEB-8544645F1D26}" type="pres">
      <dgm:prSet presAssocID="{D948BB2C-5497-491C-A058-F2CEA2A867DC}" presName="sibTrans" presStyleLbl="sibTrans1D1" presStyleIdx="1" presStyleCnt="7"/>
      <dgm:spPr/>
    </dgm:pt>
    <dgm:pt modelId="{F8AAC681-6171-40C7-8158-1B3B61A870B4}" type="pres">
      <dgm:prSet presAssocID="{92B601D0-B1E6-41FB-8D7E-9514DC2592EB}" presName="node" presStyleLbl="node1" presStyleIdx="2" presStyleCnt="7" custScaleY="145390" custRadScaleRad="102480" custRadScaleInc="-1621">
        <dgm:presLayoutVars>
          <dgm:bulletEnabled val="1"/>
        </dgm:presLayoutVars>
      </dgm:prSet>
      <dgm:spPr/>
    </dgm:pt>
    <dgm:pt modelId="{1D540AF4-FC85-4080-B670-BD516292ADB6}" type="pres">
      <dgm:prSet presAssocID="{92B601D0-B1E6-41FB-8D7E-9514DC2592EB}" presName="spNode" presStyleCnt="0"/>
      <dgm:spPr/>
    </dgm:pt>
    <dgm:pt modelId="{4DE84FE5-37C1-4EA9-BDD1-B81186C1BE08}" type="pres">
      <dgm:prSet presAssocID="{38973583-67C0-4E83-A447-49D7278AF826}" presName="sibTrans" presStyleLbl="sibTrans1D1" presStyleIdx="2" presStyleCnt="7"/>
      <dgm:spPr/>
    </dgm:pt>
    <dgm:pt modelId="{A4A4D81C-0086-4181-AC97-72777D486F7D}" type="pres">
      <dgm:prSet presAssocID="{ADED7C1B-E10E-47BA-8D51-F1E449371054}" presName="node" presStyleLbl="node1" presStyleIdx="3" presStyleCnt="7" custScaleX="144728" custScaleY="79114">
        <dgm:presLayoutVars>
          <dgm:bulletEnabled val="1"/>
        </dgm:presLayoutVars>
      </dgm:prSet>
      <dgm:spPr/>
    </dgm:pt>
    <dgm:pt modelId="{A0F97444-3ED6-48E2-8639-66AFA0D1ECF6}" type="pres">
      <dgm:prSet presAssocID="{ADED7C1B-E10E-47BA-8D51-F1E449371054}" presName="spNode" presStyleCnt="0"/>
      <dgm:spPr/>
    </dgm:pt>
    <dgm:pt modelId="{DA1EA5B1-0646-4C17-86E6-FBF6DBED59D9}" type="pres">
      <dgm:prSet presAssocID="{DC6AB31C-F866-46F8-9C1C-30535AF8CC54}" presName="sibTrans" presStyleLbl="sibTrans1D1" presStyleIdx="3" presStyleCnt="7"/>
      <dgm:spPr/>
    </dgm:pt>
    <dgm:pt modelId="{120EE8CA-8802-4713-B020-7BCB73655232}" type="pres">
      <dgm:prSet presAssocID="{93B70EC2-E885-4E7E-8F1A-9587F08D6EE5}" presName="node" presStyleLbl="node1" presStyleIdx="4" presStyleCnt="7">
        <dgm:presLayoutVars>
          <dgm:bulletEnabled val="1"/>
        </dgm:presLayoutVars>
      </dgm:prSet>
      <dgm:spPr/>
    </dgm:pt>
    <dgm:pt modelId="{5037F44A-1765-441D-9BEC-5F8E9F738A41}" type="pres">
      <dgm:prSet presAssocID="{93B70EC2-E885-4E7E-8F1A-9587F08D6EE5}" presName="spNode" presStyleCnt="0"/>
      <dgm:spPr/>
    </dgm:pt>
    <dgm:pt modelId="{E044407A-3F4B-4946-B55A-EDE93489BBF2}" type="pres">
      <dgm:prSet presAssocID="{17CB2950-085C-4D42-9FE6-975C745C72B2}" presName="sibTrans" presStyleLbl="sibTrans1D1" presStyleIdx="4" presStyleCnt="7"/>
      <dgm:spPr/>
    </dgm:pt>
    <dgm:pt modelId="{86B84310-833A-4181-8996-24A14899BAFB}" type="pres">
      <dgm:prSet presAssocID="{A82FF64E-64D4-4527-B80F-D1F16A14587F}" presName="node" presStyleLbl="node1" presStyleIdx="5" presStyleCnt="7">
        <dgm:presLayoutVars>
          <dgm:bulletEnabled val="1"/>
        </dgm:presLayoutVars>
      </dgm:prSet>
      <dgm:spPr/>
    </dgm:pt>
    <dgm:pt modelId="{50BCBFBF-2970-4D78-A0AE-73DC2D2D5DB9}" type="pres">
      <dgm:prSet presAssocID="{A82FF64E-64D4-4527-B80F-D1F16A14587F}" presName="spNode" presStyleCnt="0"/>
      <dgm:spPr/>
    </dgm:pt>
    <dgm:pt modelId="{0CBDAD35-5141-439D-8749-D39885992153}" type="pres">
      <dgm:prSet presAssocID="{9EC61D1F-DED0-4902-9C95-829A5E91146D}" presName="sibTrans" presStyleLbl="sibTrans1D1" presStyleIdx="5" presStyleCnt="7"/>
      <dgm:spPr/>
    </dgm:pt>
    <dgm:pt modelId="{96F9D1C0-DEA3-43C6-B273-E27B48B44420}" type="pres">
      <dgm:prSet presAssocID="{27DF232F-A83D-4F20-BEBE-5E338743F383}" presName="node" presStyleLbl="node1" presStyleIdx="6" presStyleCnt="7">
        <dgm:presLayoutVars>
          <dgm:bulletEnabled val="1"/>
        </dgm:presLayoutVars>
      </dgm:prSet>
      <dgm:spPr/>
    </dgm:pt>
    <dgm:pt modelId="{D947609F-D96A-4E4C-8CB5-802E7C8AAAA5}" type="pres">
      <dgm:prSet presAssocID="{27DF232F-A83D-4F20-BEBE-5E338743F383}" presName="spNode" presStyleCnt="0"/>
      <dgm:spPr/>
    </dgm:pt>
    <dgm:pt modelId="{1DE408FD-D5D1-48E8-8F66-24937CE25F58}" type="pres">
      <dgm:prSet presAssocID="{D1AEF523-E0A4-4EDA-B099-DEDA29B96146}" presName="sibTrans" presStyleLbl="sibTrans1D1" presStyleIdx="6" presStyleCnt="7"/>
      <dgm:spPr/>
    </dgm:pt>
  </dgm:ptLst>
  <dgm:cxnLst>
    <dgm:cxn modelId="{6C18F60D-91A9-41B6-8FB7-FACA57371221}" type="presOf" srcId="{ADED7C1B-E10E-47BA-8D51-F1E449371054}" destId="{A4A4D81C-0086-4181-AC97-72777D486F7D}" srcOrd="0" destOrd="0" presId="urn:microsoft.com/office/officeart/2005/8/layout/cycle6"/>
    <dgm:cxn modelId="{FC9EB912-EEFF-4B90-B908-3053D6487023}" type="presOf" srcId="{D7A9507B-47EF-45CC-B33B-442E38C37AEF}" destId="{1E202BE0-5316-40A4-9608-8864EE912525}" srcOrd="0" destOrd="0" presId="urn:microsoft.com/office/officeart/2005/8/layout/cycle6"/>
    <dgm:cxn modelId="{5CEC0D15-39C4-4B5B-958C-B9FD202BC3D8}" type="presOf" srcId="{5A062F6F-0C54-4608-A8CD-23AD17B4EEF7}" destId="{0A155CDF-EDDF-41DD-9AC5-C53B088A26DB}" srcOrd="0" destOrd="0" presId="urn:microsoft.com/office/officeart/2005/8/layout/cycle6"/>
    <dgm:cxn modelId="{629B9C2B-6FCB-40E1-B22D-93FFA78A23B2}" srcId="{5A062F6F-0C54-4608-A8CD-23AD17B4EEF7}" destId="{92B601D0-B1E6-41FB-8D7E-9514DC2592EB}" srcOrd="2" destOrd="0" parTransId="{79E3082B-547A-4CB8-8E6A-97393A745C59}" sibTransId="{38973583-67C0-4E83-A447-49D7278AF826}"/>
    <dgm:cxn modelId="{643FCD2F-E31E-4695-B3A9-E9926FDC367D}" type="presOf" srcId="{27DF232F-A83D-4F20-BEBE-5E338743F383}" destId="{96F9D1C0-DEA3-43C6-B273-E27B48B44420}" srcOrd="0" destOrd="0" presId="urn:microsoft.com/office/officeart/2005/8/layout/cycle6"/>
    <dgm:cxn modelId="{232D6F33-B34E-487B-AF91-1A855BE74CEC}" srcId="{5A062F6F-0C54-4608-A8CD-23AD17B4EEF7}" destId="{E21FEB2C-FF37-4EDC-A480-7D23DB3F8779}" srcOrd="0" destOrd="0" parTransId="{7BF60B20-76D7-4F1C-92E1-44F69C185E78}" sibTransId="{0F81FB40-9A40-480A-B597-FB96EF680D1B}"/>
    <dgm:cxn modelId="{AEFAE874-DC73-4B13-AB0D-6F7FA5B4874C}" type="presOf" srcId="{0F81FB40-9A40-480A-B597-FB96EF680D1B}" destId="{230D5C3C-D130-4475-B927-B0AE5BB01D61}" srcOrd="0" destOrd="0" presId="urn:microsoft.com/office/officeart/2005/8/layout/cycle6"/>
    <dgm:cxn modelId="{DF4C0157-8145-470A-B75D-DE8961CCE1DF}" srcId="{5A062F6F-0C54-4608-A8CD-23AD17B4EEF7}" destId="{93B70EC2-E885-4E7E-8F1A-9587F08D6EE5}" srcOrd="4" destOrd="0" parTransId="{6694F256-71A9-413D-B161-32F8190966D4}" sibTransId="{17CB2950-085C-4D42-9FE6-975C745C72B2}"/>
    <dgm:cxn modelId="{98ED1280-B9AD-44BB-9CFE-7508DC46E111}" type="presOf" srcId="{DC6AB31C-F866-46F8-9C1C-30535AF8CC54}" destId="{DA1EA5B1-0646-4C17-86E6-FBF6DBED59D9}" srcOrd="0" destOrd="0" presId="urn:microsoft.com/office/officeart/2005/8/layout/cycle6"/>
    <dgm:cxn modelId="{B60FE68F-12C3-414D-8816-A3070361D3FC}" type="presOf" srcId="{D1AEF523-E0A4-4EDA-B099-DEDA29B96146}" destId="{1DE408FD-D5D1-48E8-8F66-24937CE25F58}" srcOrd="0" destOrd="0" presId="urn:microsoft.com/office/officeart/2005/8/layout/cycle6"/>
    <dgm:cxn modelId="{8C921D90-148A-407C-B4C9-AAA8C34FE9DD}" type="presOf" srcId="{17CB2950-085C-4D42-9FE6-975C745C72B2}" destId="{E044407A-3F4B-4946-B55A-EDE93489BBF2}" srcOrd="0" destOrd="0" presId="urn:microsoft.com/office/officeart/2005/8/layout/cycle6"/>
    <dgm:cxn modelId="{68EAF996-6380-423F-8ECA-71E5E0D947F4}" srcId="{5A062F6F-0C54-4608-A8CD-23AD17B4EEF7}" destId="{ADED7C1B-E10E-47BA-8D51-F1E449371054}" srcOrd="3" destOrd="0" parTransId="{88740CFB-D78F-4D24-B9BE-1B766F01F50C}" sibTransId="{DC6AB31C-F866-46F8-9C1C-30535AF8CC54}"/>
    <dgm:cxn modelId="{332B4E9B-ABB9-4BBA-9EC1-2148006F2554}" srcId="{5A062F6F-0C54-4608-A8CD-23AD17B4EEF7}" destId="{D7A9507B-47EF-45CC-B33B-442E38C37AEF}" srcOrd="1" destOrd="0" parTransId="{13C28CAD-7594-4F05-B261-D01465F834B5}" sibTransId="{D948BB2C-5497-491C-A058-F2CEA2A867DC}"/>
    <dgm:cxn modelId="{FBFD17A4-66B3-4C9F-82E1-ECF2E312CE92}" srcId="{5A062F6F-0C54-4608-A8CD-23AD17B4EEF7}" destId="{27DF232F-A83D-4F20-BEBE-5E338743F383}" srcOrd="6" destOrd="0" parTransId="{1746C96E-9C7E-4A32-8A85-BFBD2F9EA698}" sibTransId="{D1AEF523-E0A4-4EDA-B099-DEDA29B96146}"/>
    <dgm:cxn modelId="{9B0DCDA6-D3AC-414A-A9A5-67D3FBA561E0}" type="presOf" srcId="{38973583-67C0-4E83-A447-49D7278AF826}" destId="{4DE84FE5-37C1-4EA9-BDD1-B81186C1BE08}" srcOrd="0" destOrd="0" presId="urn:microsoft.com/office/officeart/2005/8/layout/cycle6"/>
    <dgm:cxn modelId="{D044E7A8-CFA3-4673-8E55-3E79AC4F5C12}" type="presOf" srcId="{A82FF64E-64D4-4527-B80F-D1F16A14587F}" destId="{86B84310-833A-4181-8996-24A14899BAFB}" srcOrd="0" destOrd="0" presId="urn:microsoft.com/office/officeart/2005/8/layout/cycle6"/>
    <dgm:cxn modelId="{AD9AF7B9-3FA3-45F6-AE82-8DEEB97FC2F3}" type="presOf" srcId="{9EC61D1F-DED0-4902-9C95-829A5E91146D}" destId="{0CBDAD35-5141-439D-8749-D39885992153}" srcOrd="0" destOrd="0" presId="urn:microsoft.com/office/officeart/2005/8/layout/cycle6"/>
    <dgm:cxn modelId="{E77958CE-C7D4-4E7E-8555-1875A9B5867F}" type="presOf" srcId="{93B70EC2-E885-4E7E-8F1A-9587F08D6EE5}" destId="{120EE8CA-8802-4713-B020-7BCB73655232}" srcOrd="0" destOrd="0" presId="urn:microsoft.com/office/officeart/2005/8/layout/cycle6"/>
    <dgm:cxn modelId="{B420CCD2-C84C-459C-BF8C-417B72D01E68}" type="presOf" srcId="{D948BB2C-5497-491C-A058-F2CEA2A867DC}" destId="{01E1B343-C6AB-4BAF-8FEB-8544645F1D26}" srcOrd="0" destOrd="0" presId="urn:microsoft.com/office/officeart/2005/8/layout/cycle6"/>
    <dgm:cxn modelId="{ACA39BDC-0B33-42FA-B8EC-2575F521B78B}" srcId="{5A062F6F-0C54-4608-A8CD-23AD17B4EEF7}" destId="{A82FF64E-64D4-4527-B80F-D1F16A14587F}" srcOrd="5" destOrd="0" parTransId="{FEC72781-2F35-45B3-B8BA-8EA60E45AED9}" sibTransId="{9EC61D1F-DED0-4902-9C95-829A5E91146D}"/>
    <dgm:cxn modelId="{F39FD0EC-8501-4F10-B470-72D0E2FD04A3}" type="presOf" srcId="{92B601D0-B1E6-41FB-8D7E-9514DC2592EB}" destId="{F8AAC681-6171-40C7-8158-1B3B61A870B4}" srcOrd="0" destOrd="0" presId="urn:microsoft.com/office/officeart/2005/8/layout/cycle6"/>
    <dgm:cxn modelId="{DA653DFF-FD51-499C-8377-53A280AA8E1E}" type="presOf" srcId="{E21FEB2C-FF37-4EDC-A480-7D23DB3F8779}" destId="{38E79995-E0AC-4B1B-B864-2C03569B3C79}" srcOrd="0" destOrd="0" presId="urn:microsoft.com/office/officeart/2005/8/layout/cycle6"/>
    <dgm:cxn modelId="{757A005F-3619-405D-B511-38F68661D75E}" type="presParOf" srcId="{0A155CDF-EDDF-41DD-9AC5-C53B088A26DB}" destId="{38E79995-E0AC-4B1B-B864-2C03569B3C79}" srcOrd="0" destOrd="0" presId="urn:microsoft.com/office/officeart/2005/8/layout/cycle6"/>
    <dgm:cxn modelId="{D2B1F162-EC2F-4291-9FC3-1360107AAC71}" type="presParOf" srcId="{0A155CDF-EDDF-41DD-9AC5-C53B088A26DB}" destId="{E28BEE03-409E-4B1F-8F6E-F0862DDAD876}" srcOrd="1" destOrd="0" presId="urn:microsoft.com/office/officeart/2005/8/layout/cycle6"/>
    <dgm:cxn modelId="{D4827850-8804-4FB5-901B-63DA55B7C087}" type="presParOf" srcId="{0A155CDF-EDDF-41DD-9AC5-C53B088A26DB}" destId="{230D5C3C-D130-4475-B927-B0AE5BB01D61}" srcOrd="2" destOrd="0" presId="urn:microsoft.com/office/officeart/2005/8/layout/cycle6"/>
    <dgm:cxn modelId="{02562F7C-9D54-4779-9CBF-BA334B0B89ED}" type="presParOf" srcId="{0A155CDF-EDDF-41DD-9AC5-C53B088A26DB}" destId="{1E202BE0-5316-40A4-9608-8864EE912525}" srcOrd="3" destOrd="0" presId="urn:microsoft.com/office/officeart/2005/8/layout/cycle6"/>
    <dgm:cxn modelId="{CA869FE8-D06B-41A5-95BC-E8A19B811E22}" type="presParOf" srcId="{0A155CDF-EDDF-41DD-9AC5-C53B088A26DB}" destId="{3DB991EA-8AC5-4894-8CDA-11703255EB32}" srcOrd="4" destOrd="0" presId="urn:microsoft.com/office/officeart/2005/8/layout/cycle6"/>
    <dgm:cxn modelId="{4441460B-8546-4BA3-8672-DB3C1F0506B2}" type="presParOf" srcId="{0A155CDF-EDDF-41DD-9AC5-C53B088A26DB}" destId="{01E1B343-C6AB-4BAF-8FEB-8544645F1D26}" srcOrd="5" destOrd="0" presId="urn:microsoft.com/office/officeart/2005/8/layout/cycle6"/>
    <dgm:cxn modelId="{C4B58014-A91E-4163-93D1-74172D259C9A}" type="presParOf" srcId="{0A155CDF-EDDF-41DD-9AC5-C53B088A26DB}" destId="{F8AAC681-6171-40C7-8158-1B3B61A870B4}" srcOrd="6" destOrd="0" presId="urn:microsoft.com/office/officeart/2005/8/layout/cycle6"/>
    <dgm:cxn modelId="{48F63DDD-B673-47CF-A29A-93E8401057FD}" type="presParOf" srcId="{0A155CDF-EDDF-41DD-9AC5-C53B088A26DB}" destId="{1D540AF4-FC85-4080-B670-BD516292ADB6}" srcOrd="7" destOrd="0" presId="urn:microsoft.com/office/officeart/2005/8/layout/cycle6"/>
    <dgm:cxn modelId="{808DAEDC-04B4-4704-9183-96949624F7A2}" type="presParOf" srcId="{0A155CDF-EDDF-41DD-9AC5-C53B088A26DB}" destId="{4DE84FE5-37C1-4EA9-BDD1-B81186C1BE08}" srcOrd="8" destOrd="0" presId="urn:microsoft.com/office/officeart/2005/8/layout/cycle6"/>
    <dgm:cxn modelId="{33CAA82B-6A43-47B0-984B-4BC65D965B73}" type="presParOf" srcId="{0A155CDF-EDDF-41DD-9AC5-C53B088A26DB}" destId="{A4A4D81C-0086-4181-AC97-72777D486F7D}" srcOrd="9" destOrd="0" presId="urn:microsoft.com/office/officeart/2005/8/layout/cycle6"/>
    <dgm:cxn modelId="{2351EC3F-2DCF-4091-8469-55E7EC0B38D6}" type="presParOf" srcId="{0A155CDF-EDDF-41DD-9AC5-C53B088A26DB}" destId="{A0F97444-3ED6-48E2-8639-66AFA0D1ECF6}" srcOrd="10" destOrd="0" presId="urn:microsoft.com/office/officeart/2005/8/layout/cycle6"/>
    <dgm:cxn modelId="{DC4127FB-B2AC-4BC7-9DDE-2B41BBE2AFA0}" type="presParOf" srcId="{0A155CDF-EDDF-41DD-9AC5-C53B088A26DB}" destId="{DA1EA5B1-0646-4C17-86E6-FBF6DBED59D9}" srcOrd="11" destOrd="0" presId="urn:microsoft.com/office/officeart/2005/8/layout/cycle6"/>
    <dgm:cxn modelId="{D4AF4A63-0967-4461-B483-2FD8E2070DC4}" type="presParOf" srcId="{0A155CDF-EDDF-41DD-9AC5-C53B088A26DB}" destId="{120EE8CA-8802-4713-B020-7BCB73655232}" srcOrd="12" destOrd="0" presId="urn:microsoft.com/office/officeart/2005/8/layout/cycle6"/>
    <dgm:cxn modelId="{A5856CE1-C3E1-46EE-80EB-BEA0EAEFBBDD}" type="presParOf" srcId="{0A155CDF-EDDF-41DD-9AC5-C53B088A26DB}" destId="{5037F44A-1765-441D-9BEC-5F8E9F738A41}" srcOrd="13" destOrd="0" presId="urn:microsoft.com/office/officeart/2005/8/layout/cycle6"/>
    <dgm:cxn modelId="{E380180B-DCB3-4BC6-A3F4-429436E9E4CB}" type="presParOf" srcId="{0A155CDF-EDDF-41DD-9AC5-C53B088A26DB}" destId="{E044407A-3F4B-4946-B55A-EDE93489BBF2}" srcOrd="14" destOrd="0" presId="urn:microsoft.com/office/officeart/2005/8/layout/cycle6"/>
    <dgm:cxn modelId="{1FFDF3B1-CFC8-4D9A-8F93-CBF9B42C6618}" type="presParOf" srcId="{0A155CDF-EDDF-41DD-9AC5-C53B088A26DB}" destId="{86B84310-833A-4181-8996-24A14899BAFB}" srcOrd="15" destOrd="0" presId="urn:microsoft.com/office/officeart/2005/8/layout/cycle6"/>
    <dgm:cxn modelId="{A7838038-D430-4A88-8C2D-153244AB5239}" type="presParOf" srcId="{0A155CDF-EDDF-41DD-9AC5-C53B088A26DB}" destId="{50BCBFBF-2970-4D78-A0AE-73DC2D2D5DB9}" srcOrd="16" destOrd="0" presId="urn:microsoft.com/office/officeart/2005/8/layout/cycle6"/>
    <dgm:cxn modelId="{0EBF19DE-7823-4757-90B7-C826CAA663CD}" type="presParOf" srcId="{0A155CDF-EDDF-41DD-9AC5-C53B088A26DB}" destId="{0CBDAD35-5141-439D-8749-D39885992153}" srcOrd="17" destOrd="0" presId="urn:microsoft.com/office/officeart/2005/8/layout/cycle6"/>
    <dgm:cxn modelId="{5F8BFBD5-4B63-4C18-9F1C-436E296DF0B0}" type="presParOf" srcId="{0A155CDF-EDDF-41DD-9AC5-C53B088A26DB}" destId="{96F9D1C0-DEA3-43C6-B273-E27B48B44420}" srcOrd="18" destOrd="0" presId="urn:microsoft.com/office/officeart/2005/8/layout/cycle6"/>
    <dgm:cxn modelId="{A64D043A-7BE5-4D07-B83E-955CABF6B440}" type="presParOf" srcId="{0A155CDF-EDDF-41DD-9AC5-C53B088A26DB}" destId="{D947609F-D96A-4E4C-8CB5-802E7C8AAAA5}" srcOrd="19" destOrd="0" presId="urn:microsoft.com/office/officeart/2005/8/layout/cycle6"/>
    <dgm:cxn modelId="{DA2464DB-A600-4EAF-A675-1AE20C83199C}" type="presParOf" srcId="{0A155CDF-EDDF-41DD-9AC5-C53B088A26DB}" destId="{1DE408FD-D5D1-48E8-8F66-24937CE25F5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57CB0-F354-4234-94BF-FDA82481099B}">
      <dsp:nvSpPr>
        <dsp:cNvPr id="0" name=""/>
        <dsp:cNvSpPr/>
      </dsp:nvSpPr>
      <dsp:spPr>
        <a:xfrm>
          <a:off x="3114713" y="-83315"/>
          <a:ext cx="1916364" cy="9980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Difficultés avec les concepts abstraits</a:t>
          </a:r>
        </a:p>
      </dsp:txBody>
      <dsp:txXfrm>
        <a:off x="3163435" y="-34593"/>
        <a:ext cx="1818920" cy="900629"/>
      </dsp:txXfrm>
    </dsp:sp>
    <dsp:sp modelId="{AD895E0B-6CE8-4D11-BE62-C26F6D5CB741}">
      <dsp:nvSpPr>
        <dsp:cNvPr id="0" name=""/>
        <dsp:cNvSpPr/>
      </dsp:nvSpPr>
      <dsp:spPr>
        <a:xfrm>
          <a:off x="1763255" y="415720"/>
          <a:ext cx="4619281" cy="4619281"/>
        </a:xfrm>
        <a:custGeom>
          <a:avLst/>
          <a:gdLst/>
          <a:ahLst/>
          <a:cxnLst/>
          <a:rect l="0" t="0" r="0" b="0"/>
          <a:pathLst>
            <a:path>
              <a:moveTo>
                <a:pt x="3272387" y="210222"/>
              </a:moveTo>
              <a:arcTo wR="2309640" hR="2309640" stAng="17678108" swAng="73359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4C32C-972A-4169-B5CE-BE49D06AD476}">
      <dsp:nvSpPr>
        <dsp:cNvPr id="0" name=""/>
        <dsp:cNvSpPr/>
      </dsp:nvSpPr>
      <dsp:spPr>
        <a:xfrm>
          <a:off x="5051045" y="880465"/>
          <a:ext cx="1655199" cy="809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Réaction de stress face aux changements</a:t>
          </a:r>
        </a:p>
      </dsp:txBody>
      <dsp:txXfrm>
        <a:off x="5090572" y="919992"/>
        <a:ext cx="1576145" cy="730663"/>
      </dsp:txXfrm>
    </dsp:sp>
    <dsp:sp modelId="{D3A5DFE7-5F1C-4910-B335-083748D00EBA}">
      <dsp:nvSpPr>
        <dsp:cNvPr id="0" name=""/>
        <dsp:cNvSpPr/>
      </dsp:nvSpPr>
      <dsp:spPr>
        <a:xfrm>
          <a:off x="1763255" y="415720"/>
          <a:ext cx="4619281" cy="4619281"/>
        </a:xfrm>
        <a:custGeom>
          <a:avLst/>
          <a:gdLst/>
          <a:ahLst/>
          <a:cxnLst/>
          <a:rect l="0" t="0" r="0" b="0"/>
          <a:pathLst>
            <a:path>
              <a:moveTo>
                <a:pt x="4379630" y="1285149"/>
              </a:moveTo>
              <a:arcTo wR="2309640" hR="2309640" stAng="20020081" swAng="176211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368BD-250B-48A2-A719-C020ED2CE14D}">
      <dsp:nvSpPr>
        <dsp:cNvPr id="0" name=""/>
        <dsp:cNvSpPr/>
      </dsp:nvSpPr>
      <dsp:spPr>
        <a:xfrm>
          <a:off x="5415963" y="2859636"/>
          <a:ext cx="1817329" cy="7593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Difficultés de compréhension et d’attention</a:t>
          </a:r>
        </a:p>
      </dsp:txBody>
      <dsp:txXfrm>
        <a:off x="5453031" y="2896704"/>
        <a:ext cx="1743193" cy="685200"/>
      </dsp:txXfrm>
    </dsp:sp>
    <dsp:sp modelId="{68651928-5741-4CA5-8BEB-FEA6889365AE}">
      <dsp:nvSpPr>
        <dsp:cNvPr id="0" name=""/>
        <dsp:cNvSpPr/>
      </dsp:nvSpPr>
      <dsp:spPr>
        <a:xfrm>
          <a:off x="1681830" y="642188"/>
          <a:ext cx="4619281" cy="4619281"/>
        </a:xfrm>
        <a:custGeom>
          <a:avLst/>
          <a:gdLst/>
          <a:ahLst/>
          <a:cxnLst/>
          <a:rect l="0" t="0" r="0" b="0"/>
          <a:pathLst>
            <a:path>
              <a:moveTo>
                <a:pt x="4518310" y="2985078"/>
              </a:moveTo>
              <a:arcTo wR="2309640" hR="2309640" stAng="1020256" swAng="127213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F515B-ECAE-45E3-9E85-20CD7C33A914}">
      <dsp:nvSpPr>
        <dsp:cNvPr id="0" name=""/>
        <dsp:cNvSpPr/>
      </dsp:nvSpPr>
      <dsp:spPr>
        <a:xfrm>
          <a:off x="4697659" y="4387137"/>
          <a:ext cx="1353212" cy="703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Difficultés dans l’expression verbale</a:t>
          </a:r>
        </a:p>
      </dsp:txBody>
      <dsp:txXfrm>
        <a:off x="4731999" y="4421477"/>
        <a:ext cx="1284532" cy="634786"/>
      </dsp:txXfrm>
    </dsp:sp>
    <dsp:sp modelId="{BDFCDE6A-44DE-499D-BA75-3F89E0A9485F}">
      <dsp:nvSpPr>
        <dsp:cNvPr id="0" name=""/>
        <dsp:cNvSpPr/>
      </dsp:nvSpPr>
      <dsp:spPr>
        <a:xfrm>
          <a:off x="2110944" y="437377"/>
          <a:ext cx="4619281" cy="4619281"/>
        </a:xfrm>
        <a:custGeom>
          <a:avLst/>
          <a:gdLst/>
          <a:ahLst/>
          <a:cxnLst/>
          <a:rect l="0" t="0" r="0" b="0"/>
          <a:pathLst>
            <a:path>
              <a:moveTo>
                <a:pt x="2579488" y="4603462"/>
              </a:moveTo>
              <a:arcTo wR="2309640" hR="2309640" stAng="4997430" swAng="106613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87EE7-4476-416B-9308-F03E8E2B3FF6}">
      <dsp:nvSpPr>
        <dsp:cNvPr id="0" name=""/>
        <dsp:cNvSpPr/>
      </dsp:nvSpPr>
      <dsp:spPr>
        <a:xfrm>
          <a:off x="2126207" y="4289505"/>
          <a:ext cx="1844187" cy="9661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Conscience relative des conventions tacites de la vie en société</a:t>
          </a:r>
        </a:p>
      </dsp:txBody>
      <dsp:txXfrm>
        <a:off x="2173370" y="4336668"/>
        <a:ext cx="1749861" cy="871804"/>
      </dsp:txXfrm>
    </dsp:sp>
    <dsp:sp modelId="{CAAC6B08-E366-48BC-AC4D-C84A8DDA9BEC}">
      <dsp:nvSpPr>
        <dsp:cNvPr id="0" name=""/>
        <dsp:cNvSpPr/>
      </dsp:nvSpPr>
      <dsp:spPr>
        <a:xfrm>
          <a:off x="1738417" y="360437"/>
          <a:ext cx="4619281" cy="4619281"/>
        </a:xfrm>
        <a:custGeom>
          <a:avLst/>
          <a:gdLst/>
          <a:ahLst/>
          <a:cxnLst/>
          <a:rect l="0" t="0" r="0" b="0"/>
          <a:pathLst>
            <a:path>
              <a:moveTo>
                <a:pt x="657361" y="3923460"/>
              </a:moveTo>
              <a:arcTo wR="2309640" hR="2309640" stAng="8140478" swAng="115113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192E1-12AF-49E7-90D7-54A785ACB711}">
      <dsp:nvSpPr>
        <dsp:cNvPr id="0" name=""/>
        <dsp:cNvSpPr/>
      </dsp:nvSpPr>
      <dsp:spPr>
        <a:xfrm>
          <a:off x="1063398" y="2834446"/>
          <a:ext cx="1515529" cy="8097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Immaturité affective</a:t>
          </a:r>
        </a:p>
      </dsp:txBody>
      <dsp:txXfrm>
        <a:off x="1102925" y="2873973"/>
        <a:ext cx="1436475" cy="730663"/>
      </dsp:txXfrm>
    </dsp:sp>
    <dsp:sp modelId="{9D2167BB-2759-482E-AE9A-B3EC5C3DC5B6}">
      <dsp:nvSpPr>
        <dsp:cNvPr id="0" name=""/>
        <dsp:cNvSpPr/>
      </dsp:nvSpPr>
      <dsp:spPr>
        <a:xfrm>
          <a:off x="1760155" y="362963"/>
          <a:ext cx="4619281" cy="4619281"/>
        </a:xfrm>
        <a:custGeom>
          <a:avLst/>
          <a:gdLst/>
          <a:ahLst/>
          <a:cxnLst/>
          <a:rect l="0" t="0" r="0" b="0"/>
          <a:pathLst>
            <a:path>
              <a:moveTo>
                <a:pt x="5194" y="2464450"/>
              </a:moveTo>
              <a:arcTo wR="2309640" hR="2309640" stAng="10569403" swAng="103237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75AE0-1470-426A-9D70-92653455EB6F}">
      <dsp:nvSpPr>
        <dsp:cNvPr id="0" name=""/>
        <dsp:cNvSpPr/>
      </dsp:nvSpPr>
      <dsp:spPr>
        <a:xfrm>
          <a:off x="1079497" y="1322228"/>
          <a:ext cx="1786012" cy="809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Retard et lenteur dans les apprentissages</a:t>
          </a:r>
        </a:p>
      </dsp:txBody>
      <dsp:txXfrm>
        <a:off x="1119024" y="1361755"/>
        <a:ext cx="1706958" cy="730663"/>
      </dsp:txXfrm>
    </dsp:sp>
    <dsp:sp modelId="{B1E05DB3-BD54-4A6C-904B-B26FA3C2441D}">
      <dsp:nvSpPr>
        <dsp:cNvPr id="0" name=""/>
        <dsp:cNvSpPr/>
      </dsp:nvSpPr>
      <dsp:spPr>
        <a:xfrm>
          <a:off x="1732743" y="429367"/>
          <a:ext cx="4619281" cy="4619281"/>
        </a:xfrm>
        <a:custGeom>
          <a:avLst/>
          <a:gdLst/>
          <a:ahLst/>
          <a:cxnLst/>
          <a:rect l="0" t="0" r="0" b="0"/>
          <a:pathLst>
            <a:path>
              <a:moveTo>
                <a:pt x="492578" y="883904"/>
              </a:moveTo>
              <a:arcTo wR="2309640" hR="2309640" stAng="13087145" swAng="167505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79995-E0AC-4B1B-B864-2C03569B3C79}">
      <dsp:nvSpPr>
        <dsp:cNvPr id="0" name=""/>
        <dsp:cNvSpPr/>
      </dsp:nvSpPr>
      <dsp:spPr>
        <a:xfrm>
          <a:off x="3726624" y="-150980"/>
          <a:ext cx="1187710" cy="1385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Tendance au repli, à l’isolement ou au contraire collage avec les autres</a:t>
          </a:r>
        </a:p>
      </dsp:txBody>
      <dsp:txXfrm>
        <a:off x="3784603" y="-93001"/>
        <a:ext cx="1071752" cy="1269432"/>
      </dsp:txXfrm>
    </dsp:sp>
    <dsp:sp modelId="{230D5C3C-D130-4475-B927-B0AE5BB01D61}">
      <dsp:nvSpPr>
        <dsp:cNvPr id="0" name=""/>
        <dsp:cNvSpPr/>
      </dsp:nvSpPr>
      <dsp:spPr>
        <a:xfrm>
          <a:off x="2262772" y="576949"/>
          <a:ext cx="4404262" cy="4404262"/>
        </a:xfrm>
        <a:custGeom>
          <a:avLst/>
          <a:gdLst/>
          <a:ahLst/>
          <a:cxnLst/>
          <a:rect l="0" t="0" r="0" b="0"/>
          <a:pathLst>
            <a:path>
              <a:moveTo>
                <a:pt x="2659674" y="48056"/>
              </a:moveTo>
              <a:arcTo wR="2202131" hR="2202131" stAng="16919513" swAng="127609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02BE0-5316-40A4-9608-8864EE912525}">
      <dsp:nvSpPr>
        <dsp:cNvPr id="0" name=""/>
        <dsp:cNvSpPr/>
      </dsp:nvSpPr>
      <dsp:spPr>
        <a:xfrm>
          <a:off x="5484173" y="942242"/>
          <a:ext cx="1187710" cy="7720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Perturbation des perceptions</a:t>
          </a:r>
        </a:p>
      </dsp:txBody>
      <dsp:txXfrm>
        <a:off x="5521859" y="979928"/>
        <a:ext cx="1112338" cy="696639"/>
      </dsp:txXfrm>
    </dsp:sp>
    <dsp:sp modelId="{01E1B343-C6AB-4BAF-8FEB-8544645F1D26}">
      <dsp:nvSpPr>
        <dsp:cNvPr id="0" name=""/>
        <dsp:cNvSpPr/>
      </dsp:nvSpPr>
      <dsp:spPr>
        <a:xfrm>
          <a:off x="2172589" y="527730"/>
          <a:ext cx="4404262" cy="4404262"/>
        </a:xfrm>
        <a:custGeom>
          <a:avLst/>
          <a:gdLst/>
          <a:ahLst/>
          <a:cxnLst/>
          <a:rect l="0" t="0" r="0" b="0"/>
          <a:pathLst>
            <a:path>
              <a:moveTo>
                <a:pt x="4160634" y="1195329"/>
              </a:moveTo>
              <a:arcTo wR="2202131" hR="2202131" stAng="19967628" swAng="152988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AC681-6171-40C7-8158-1B3B61A870B4}">
      <dsp:nvSpPr>
        <dsp:cNvPr id="0" name=""/>
        <dsp:cNvSpPr/>
      </dsp:nvSpPr>
      <dsp:spPr>
        <a:xfrm>
          <a:off x="5929197" y="2674128"/>
          <a:ext cx="1187710" cy="11224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Perturbation de la mémoire et d e l’attention</a:t>
          </a:r>
        </a:p>
      </dsp:txBody>
      <dsp:txXfrm>
        <a:off x="5983989" y="2728920"/>
        <a:ext cx="1078126" cy="1012843"/>
      </dsp:txXfrm>
    </dsp:sp>
    <dsp:sp modelId="{4DE84FE5-37C1-4EA9-BDD1-B81186C1BE08}">
      <dsp:nvSpPr>
        <dsp:cNvPr id="0" name=""/>
        <dsp:cNvSpPr/>
      </dsp:nvSpPr>
      <dsp:spPr>
        <a:xfrm>
          <a:off x="2232384" y="451204"/>
          <a:ext cx="4404262" cy="4404262"/>
        </a:xfrm>
        <a:custGeom>
          <a:avLst/>
          <a:gdLst/>
          <a:ahLst/>
          <a:cxnLst/>
          <a:rect l="0" t="0" r="0" b="0"/>
          <a:pathLst>
            <a:path>
              <a:moveTo>
                <a:pt x="4079853" y="3352583"/>
              </a:moveTo>
              <a:arcTo wR="2202131" hR="2202131" stAng="1889710" swAng="130438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4D81C-0086-4181-AC97-72777D486F7D}">
      <dsp:nvSpPr>
        <dsp:cNvPr id="0" name=""/>
        <dsp:cNvSpPr/>
      </dsp:nvSpPr>
      <dsp:spPr>
        <a:xfrm>
          <a:off x="4416474" y="4422513"/>
          <a:ext cx="1718949" cy="6107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Difficultés dans la communication</a:t>
          </a:r>
        </a:p>
      </dsp:txBody>
      <dsp:txXfrm>
        <a:off x="4446289" y="4452328"/>
        <a:ext cx="1659319" cy="551139"/>
      </dsp:txXfrm>
    </dsp:sp>
    <dsp:sp modelId="{DA1EA5B1-0646-4C17-86E6-FBF6DBED59D9}">
      <dsp:nvSpPr>
        <dsp:cNvPr id="0" name=""/>
        <dsp:cNvSpPr/>
      </dsp:nvSpPr>
      <dsp:spPr>
        <a:xfrm>
          <a:off x="2118348" y="541715"/>
          <a:ext cx="4404262" cy="4404262"/>
        </a:xfrm>
        <a:custGeom>
          <a:avLst/>
          <a:gdLst/>
          <a:ahLst/>
          <a:cxnLst/>
          <a:rect l="0" t="0" r="0" b="0"/>
          <a:pathLst>
            <a:path>
              <a:moveTo>
                <a:pt x="2293545" y="4402364"/>
              </a:moveTo>
              <a:arcTo wR="2202131" hR="2202131" stAng="5257252" swAng="70267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EE8CA-8802-4713-B020-7BCB73655232}">
      <dsp:nvSpPr>
        <dsp:cNvPr id="0" name=""/>
        <dsp:cNvSpPr/>
      </dsp:nvSpPr>
      <dsp:spPr>
        <a:xfrm>
          <a:off x="2771155" y="4341892"/>
          <a:ext cx="1187710" cy="7720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Problème d’hygiène de vie</a:t>
          </a:r>
        </a:p>
      </dsp:txBody>
      <dsp:txXfrm>
        <a:off x="2808841" y="4379578"/>
        <a:ext cx="1112338" cy="696639"/>
      </dsp:txXfrm>
    </dsp:sp>
    <dsp:sp modelId="{E044407A-3F4B-4946-B55A-EDE93489BBF2}">
      <dsp:nvSpPr>
        <dsp:cNvPr id="0" name=""/>
        <dsp:cNvSpPr/>
      </dsp:nvSpPr>
      <dsp:spPr>
        <a:xfrm>
          <a:off x="2118348" y="541715"/>
          <a:ext cx="4404262" cy="4404262"/>
        </a:xfrm>
        <a:custGeom>
          <a:avLst/>
          <a:gdLst/>
          <a:ahLst/>
          <a:cxnLst/>
          <a:rect l="0" t="0" r="0" b="0"/>
          <a:pathLst>
            <a:path>
              <a:moveTo>
                <a:pt x="680614" y="3794101"/>
              </a:moveTo>
              <a:arcTo wR="2202131" hR="2202131" stAng="8022223" swAng="135754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84310-833A-4181-8996-24A14899BAFB}">
      <dsp:nvSpPr>
        <dsp:cNvPr id="0" name=""/>
        <dsp:cNvSpPr/>
      </dsp:nvSpPr>
      <dsp:spPr>
        <a:xfrm>
          <a:off x="1579705" y="2847860"/>
          <a:ext cx="1187710" cy="7720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Difficultés pour planifier et s’organiser</a:t>
          </a:r>
        </a:p>
      </dsp:txBody>
      <dsp:txXfrm>
        <a:off x="1617391" y="2885546"/>
        <a:ext cx="1112338" cy="696639"/>
      </dsp:txXfrm>
    </dsp:sp>
    <dsp:sp modelId="{0CBDAD35-5141-439D-8749-D39885992153}">
      <dsp:nvSpPr>
        <dsp:cNvPr id="0" name=""/>
        <dsp:cNvSpPr/>
      </dsp:nvSpPr>
      <dsp:spPr>
        <a:xfrm>
          <a:off x="2118348" y="541715"/>
          <a:ext cx="4404262" cy="4404262"/>
        </a:xfrm>
        <a:custGeom>
          <a:avLst/>
          <a:gdLst/>
          <a:ahLst/>
          <a:cxnLst/>
          <a:rect l="0" t="0" r="0" b="0"/>
          <a:pathLst>
            <a:path>
              <a:moveTo>
                <a:pt x="1959" y="2295004"/>
              </a:moveTo>
              <a:arcTo wR="2202131" hR="2202131" stAng="10654972" swAng="172532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9D1C0-DEA3-43C6-B273-E27B48B44420}">
      <dsp:nvSpPr>
        <dsp:cNvPr id="0" name=""/>
        <dsp:cNvSpPr/>
      </dsp:nvSpPr>
      <dsp:spPr>
        <a:xfrm>
          <a:off x="2004929" y="984834"/>
          <a:ext cx="1187710" cy="7720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Angoisse et stress</a:t>
          </a:r>
        </a:p>
      </dsp:txBody>
      <dsp:txXfrm>
        <a:off x="2042615" y="1022520"/>
        <a:ext cx="1112338" cy="696639"/>
      </dsp:txXfrm>
    </dsp:sp>
    <dsp:sp modelId="{1DE408FD-D5D1-48E8-8F66-24937CE25F58}">
      <dsp:nvSpPr>
        <dsp:cNvPr id="0" name=""/>
        <dsp:cNvSpPr/>
      </dsp:nvSpPr>
      <dsp:spPr>
        <a:xfrm>
          <a:off x="2118348" y="541715"/>
          <a:ext cx="4404262" cy="4404262"/>
        </a:xfrm>
        <a:custGeom>
          <a:avLst/>
          <a:gdLst/>
          <a:ahLst/>
          <a:cxnLst/>
          <a:rect l="0" t="0" r="0" b="0"/>
          <a:pathLst>
            <a:path>
              <a:moveTo>
                <a:pt x="883792" y="438224"/>
              </a:moveTo>
              <a:arcTo wR="2202131" hR="2202131" stAng="13993540" swAng="125504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EE935-F797-4E57-8B45-259B768C6CD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49B9-314B-4C22-ABF2-5FD9F98D6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91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body"/>
          </p:nvPr>
        </p:nvSpPr>
        <p:spPr>
          <a:xfrm>
            <a:off x="661742" y="5056837"/>
            <a:ext cx="5292136" cy="4790057"/>
          </a:xfrm>
          <a:prstGeom prst="rect">
            <a:avLst/>
          </a:prstGeom>
        </p:spPr>
        <p:txBody>
          <a:bodyPr/>
          <a:lstStyle/>
          <a:p>
            <a:r>
              <a:rPr lang="fr-CA" sz="2000" b="1" u="sng">
                <a:latin typeface="Arial"/>
              </a:rPr>
              <a:t>Commentaire pour le formateur :</a:t>
            </a:r>
            <a:endParaRPr/>
          </a:p>
          <a:p>
            <a:r>
              <a:rPr lang="fr-CA" sz="2000">
                <a:latin typeface="Arial"/>
              </a:rPr>
              <a:t>Après relu la liste (qui a surement été listée par les participants lors de la questions précédente) expliquer qu’une personne peut cumuler différents handicaps – on parle de </a:t>
            </a:r>
            <a:r>
              <a:rPr lang="fr-CA" sz="2000" b="1" u="sng">
                <a:latin typeface="Arial"/>
              </a:rPr>
              <a:t>handicaps associés </a:t>
            </a:r>
            <a:endParaRPr/>
          </a:p>
          <a:p>
            <a:r>
              <a:rPr lang="fr-CA" sz="2000" b="1" u="sng">
                <a:latin typeface="Arial"/>
              </a:rPr>
              <a:t>Exemple : </a:t>
            </a:r>
            <a:r>
              <a:rPr lang="fr-CA" sz="2000">
                <a:latin typeface="Arial"/>
              </a:rPr>
              <a:t>je peux être une personne qui présente un handicap mental (déficience intellectuelle) et présenter aussi des troubles psychiques </a:t>
            </a:r>
            <a:endParaRPr/>
          </a:p>
        </p:txBody>
      </p:sp>
      <p:sp>
        <p:nvSpPr>
          <p:cNvPr id="818" name="TextShape 2"/>
          <p:cNvSpPr txBox="1"/>
          <p:nvPr/>
        </p:nvSpPr>
        <p:spPr>
          <a:xfrm>
            <a:off x="3747243" y="10111742"/>
            <a:ext cx="2866590" cy="532014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932FF25D-B71F-4EE5-81F3-0245D97BAD0F}" type="slidenum">
              <a:rPr lang="fr-CA" sz="1200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74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D0F73F-093E-419B-9735-FA3F2078F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1869E8-FA7D-4444-AE65-BD52DA23D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6807E1-CBBD-40C5-BCF4-71DC45A9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3FD327-06BD-40D6-BF08-7129CAB5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995DE-0687-43F3-B9E6-FB6061BD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42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62DDA-6452-43FD-B79D-585C7FB6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7DC052-87CF-41CF-85E2-E30704E5C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B375E7-758B-4FCA-A942-D34C4231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81701B-F939-48B1-AB89-6F5BDBC5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FAD27-613D-4803-A560-4A23F2E4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40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33254A-B771-401B-91DD-AC8AB230C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13C818-0DAC-4D70-BADF-44AB7D63F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4EDD2E-E5DD-4214-96A6-4CC744CC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1BB930-18F4-475B-9779-76C3A278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C6DD9-EB33-46C5-903D-22A5FBF7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5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3BC3D-F21A-4389-8858-279042FC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530B6-2DC3-4D4C-874B-B081F0B41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C59AE3-7A4A-4238-9CE2-6D8BE584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5EA867-C59D-41E1-9F13-41894E4C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8F1ABB-E4B5-475C-862E-9923A7D8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6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1CA95-F3DE-483D-BC8B-4AFD2F58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CACC2F-AA84-4506-9C8B-72481DE0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223F12-72A3-41C9-966D-E2E652AA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BA5C54-35CC-4FD4-A1F4-B3276A89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0C8CF9-CE4D-457D-AA7A-249BAB9D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50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A23A1-55DB-4ACB-AB89-5CC4280D2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C8071D-2360-4BD2-A462-6F757D1C7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015E98-A92E-401C-953E-6C83DC824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87355D-0AE7-493B-A721-D9EF1DB3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FB2A6-3321-4C68-B7D2-3AC7E74C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88947B-92BC-4B1E-8966-E4235C8F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73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12808-EE27-43E6-9800-9B2CFACD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2D8A62-9B45-4A5A-BE95-CDE2F586A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9386EC-36CC-48B7-9915-5F75D015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0EEDBB-0C6A-4AAF-A4CD-1DEFD0C48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1F154E-4852-4410-8CE1-93E7A5EFF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395DFC-03B3-4883-9774-93DF95E2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27FB83-3186-49B0-A3E2-37F3E116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7D93E2-D1F8-4312-A94A-B2DBF117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71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347DA-7334-4404-ABD9-BB039790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11AE9C-FC62-4837-BA17-F1171936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78B9EE-3964-448D-AA88-A8E959E2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27A28A-C66C-4BD7-8660-FDC1FB71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33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BDFCD5-6F66-41FE-9E01-1FD64C93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5F58A8-B1CB-478E-B0E3-C2C68E32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4C6724-0811-41A1-A4C9-11FA1C1E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1B65C-A372-4D40-9268-8077ABD9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E56D47-05BC-498E-8ED7-18A61B529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BF8FFB-3CB0-4F53-9851-963D0DAD7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A53426-AE76-46D6-8DAD-9F507648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1B51CD-FD63-4B0A-8E9E-2B00930B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AA1CF5-5E6A-4E9A-94C2-CCBF4F6B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61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23D8C-6174-41D1-90FE-D8ED8E7A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4970D4-3680-4131-9AFA-F90400FE0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14E096-ED43-4EE9-9EC6-600D9836E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43CA5A-705D-4F86-B4C4-9195818F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43EFC1-B7EC-4760-B148-19698AD9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3AEA90-7999-4153-A727-3D33F27A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10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999802-FF12-443A-A8DC-1018FB8D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08FE23-165B-481B-9A35-2549D9DCA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AA64F9-B567-48BC-A02E-7650BCE1F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1691B-9919-483A-9C72-CD7317A29221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C39E9E-B98B-47A6-AF65-B642F6D97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DC36C6-94FB-47C4-840E-CD0CD200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C792-66D4-4240-9E5A-5BFE976F9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2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fr/url?sa=i&amp;url=https%3A%2F%2Frevonsunesocieteinclusive.wordpress.com%2Flinclusion-cest-quoi%2F&amp;psig=AOvVaw2lBdVTXLO2WvggVJP_jLEY&amp;ust=1604764503397000&amp;source=images&amp;cd=vfe&amp;ved=0CAIQjRxqFwoTCMiWguOj7uwCFQAAAAAdAAAAABA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01597"/>
            <a:ext cx="9193696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fr-FR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ère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partie: le concept de handicap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8" y="2022555"/>
            <a:ext cx="5749230" cy="48354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451943-FAF0-4B40-A226-62BF7C461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608" y="702613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6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99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3E70B-BD65-47EC-B8D2-FF67CE13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statut de travailleur handicapé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2AAB22-FDF5-45B3-B1CA-54807C3C59E0}"/>
              </a:ext>
            </a:extLst>
          </p:cNvPr>
          <p:cNvSpPr txBox="1"/>
          <p:nvPr/>
        </p:nvSpPr>
        <p:spPr>
          <a:xfrm>
            <a:off x="1033670" y="2080591"/>
            <a:ext cx="1013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/>
              <a:t>RQTH, AAH, place du handicap dans le monde du travail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7E4F25-FA7D-4C7E-8E70-8EFB9D755BE3}"/>
              </a:ext>
            </a:extLst>
          </p:cNvPr>
          <p:cNvSpPr txBox="1"/>
          <p:nvPr/>
        </p:nvSpPr>
        <p:spPr>
          <a:xfrm>
            <a:off x="1311965" y="2941983"/>
            <a:ext cx="862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/>
              <a:t>Exclusion/intégration/inclusion : des images pour comprendre ces concepts et réfléchir sur sa place dans la société</a:t>
            </a:r>
          </a:p>
        </p:txBody>
      </p:sp>
    </p:spTree>
    <p:extLst>
      <p:ext uri="{BB962C8B-B14F-4D97-AF65-F5344CB8AC3E}">
        <p14:creationId xmlns:p14="http://schemas.microsoft.com/office/powerpoint/2010/main" val="230385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1AACB-6830-4757-848E-92C6CF17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B908E8B-BE01-44EF-92E3-C21D9C6DA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88" y="573601"/>
            <a:ext cx="2049768" cy="146621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30C7FD-3B77-4437-AE29-649EA71FA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16" y="3495211"/>
            <a:ext cx="4671684" cy="29976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721381C-F2B9-4FD5-97C8-846126ED0851}"/>
              </a:ext>
            </a:extLst>
          </p:cNvPr>
          <p:cNvSpPr txBox="1"/>
          <p:nvPr/>
        </p:nvSpPr>
        <p:spPr>
          <a:xfrm>
            <a:off x="838200" y="2538553"/>
            <a:ext cx="1062696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</a:t>
            </a:r>
            <a:r>
              <a:rPr lang="fr-FR" sz="3600" dirty="0"/>
              <a:t>MDPH</a:t>
            </a:r>
            <a:r>
              <a:rPr lang="fr-FR" dirty="0"/>
              <a:t> évalue la situation de handicap de la personne et </a:t>
            </a:r>
          </a:p>
          <a:p>
            <a:r>
              <a:rPr lang="fr-FR" dirty="0"/>
              <a:t>décide d’accorder ou non des droits  comme:</a:t>
            </a:r>
          </a:p>
          <a:p>
            <a:endParaRPr lang="fr-FR" dirty="0"/>
          </a:p>
          <a:p>
            <a:r>
              <a:rPr lang="fr-FR" dirty="0"/>
              <a:t>&gt;  la </a:t>
            </a:r>
            <a:r>
              <a:rPr lang="fr-FR" sz="3600" dirty="0"/>
              <a:t>RQTH</a:t>
            </a:r>
            <a:r>
              <a:rPr lang="fr-FR" dirty="0"/>
              <a:t> Reconnaissance de la Qualité de Travailleur Handicapé</a:t>
            </a:r>
          </a:p>
          <a:p>
            <a:r>
              <a:rPr lang="fr-FR" dirty="0"/>
              <a:t>&gt; L’</a:t>
            </a:r>
            <a:r>
              <a:rPr lang="fr-FR" sz="3200" dirty="0"/>
              <a:t>AAH</a:t>
            </a:r>
            <a:r>
              <a:rPr lang="fr-FR" dirty="0"/>
              <a:t>  Allocation Adulte Handicapé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L’orientation en </a:t>
            </a:r>
            <a:r>
              <a:rPr lang="fr-FR" sz="3600" dirty="0"/>
              <a:t>ESAT, Foyer, </a:t>
            </a:r>
            <a:r>
              <a:rPr lang="fr-FR" dirty="0"/>
              <a:t>Accompagnement </a:t>
            </a:r>
            <a:r>
              <a:rPr lang="fr-FR" sz="3600" dirty="0"/>
              <a:t>SAVS</a:t>
            </a:r>
          </a:p>
          <a:p>
            <a:endParaRPr lang="fr-FR" sz="3600" dirty="0"/>
          </a:p>
          <a:p>
            <a:r>
              <a:rPr lang="fr-FR" dirty="0"/>
              <a:t>C’est le principe de </a:t>
            </a:r>
            <a:r>
              <a:rPr lang="fr-FR" sz="3600" dirty="0"/>
              <a:t>compensation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A6B26A-B378-4155-A010-77C1EBA5A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6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A13C5-EF97-48A4-AE86-61409C84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E9567BB-05F3-4BA5-B6BA-95C0E84EE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9" y="253219"/>
            <a:ext cx="4248444" cy="8862646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ED64B4-4B9B-4F49-AB94-E1D99B369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C96E0-3A70-4E23-AB88-68B366D5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0F81EA-56AF-4DBD-85F5-DB7A3614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Pendant longtemps, on parlait de l’</a:t>
            </a:r>
            <a:r>
              <a:rPr lang="fr-FR" sz="4800" dirty="0"/>
              <a:t>intégration</a:t>
            </a:r>
            <a:r>
              <a:rPr lang="fr-FR" dirty="0"/>
              <a:t> des personnes handicapées.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Aujourd’hui, nous parlons d’</a:t>
            </a:r>
            <a:r>
              <a:rPr lang="fr-FR" sz="4800" dirty="0"/>
              <a:t>inclusion</a:t>
            </a:r>
            <a:r>
              <a:rPr lang="fr-FR" dirty="0"/>
              <a:t>..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Quelle différence?</a:t>
            </a:r>
          </a:p>
        </p:txBody>
      </p:sp>
    </p:spTree>
    <p:extLst>
      <p:ext uri="{BB962C8B-B14F-4D97-AF65-F5344CB8AC3E}">
        <p14:creationId xmlns:p14="http://schemas.microsoft.com/office/powerpoint/2010/main" val="823490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CEC90-97E5-4A5D-8C43-91B81A0B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L'inclusion, c'est quoi ? – Rêvons ensemble une société inclusive">
            <a:hlinkClick r:id="rId2"/>
            <a:extLst>
              <a:ext uri="{FF2B5EF4-FFF2-40B4-BE49-F238E27FC236}">
                <a16:creationId xmlns:a16="http://schemas.microsoft.com/office/drawing/2014/main" id="{C08858A7-9B70-4ABA-A33D-BFB9B9C70A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71" y="365125"/>
            <a:ext cx="7430022" cy="61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F9713A1-62AD-405F-BE5F-24E456801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3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853CD-9AB7-4641-9D28-DA96FB9C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AB87231-0177-40C0-BB13-FEAEA09AB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11" y="363480"/>
            <a:ext cx="9220215" cy="6129395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55D4FC6-DCDF-44FC-A69A-BEAB57489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5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93696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fr-FR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ère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partie: le handicap mental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71" y="1988843"/>
            <a:ext cx="4248473" cy="3534544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2D3CB1-45D7-4F56-B55B-4EC5DF9BA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2372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5">
            <a:extLst>
              <a:ext uri="{FF2B5EF4-FFF2-40B4-BE49-F238E27FC236}">
                <a16:creationId xmlns:a16="http://schemas.microsoft.com/office/drawing/2014/main" id="{9D593ADE-4AF0-4667-B7D8-70AFBC30B7A4}"/>
              </a:ext>
            </a:extLst>
          </p:cNvPr>
          <p:cNvSpPr/>
          <p:nvPr/>
        </p:nvSpPr>
        <p:spPr>
          <a:xfrm>
            <a:off x="2304484" y="2982244"/>
            <a:ext cx="2279161" cy="821161"/>
          </a:xfrm>
          <a:prstGeom prst="rect">
            <a:avLst/>
          </a:prstGeom>
          <a:solidFill>
            <a:srgbClr val="CFDB45"/>
          </a:solidFill>
          <a:ln>
            <a:solidFill>
              <a:srgbClr val="00ACEC"/>
            </a:solidFill>
          </a:ln>
        </p:spPr>
        <p:txBody>
          <a:bodyPr lIns="90000" tIns="45001" rIns="90000" bIns="45001"/>
          <a:lstStyle/>
          <a:p>
            <a:pPr algn="ctr">
              <a:lnSpc>
                <a:spcPct val="100000"/>
              </a:lnSpc>
            </a:pPr>
            <a:r>
              <a:rPr lang="fr-CA" sz="2400" dirty="0">
                <a:solidFill>
                  <a:srgbClr val="000000"/>
                </a:solidFill>
                <a:latin typeface="Calibri"/>
              </a:rPr>
              <a:t>Retard intellectuel</a:t>
            </a:r>
            <a:endParaRPr sz="1801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EBE71E7E-A929-4C70-BBFB-11DC2F2A746A}"/>
              </a:ext>
            </a:extLst>
          </p:cNvPr>
          <p:cNvSpPr/>
          <p:nvPr/>
        </p:nvSpPr>
        <p:spPr>
          <a:xfrm>
            <a:off x="4961820" y="2880003"/>
            <a:ext cx="2268000" cy="863641"/>
          </a:xfrm>
          <a:prstGeom prst="homePlate">
            <a:avLst/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txBody>
          <a:bodyPr lIns="90000" tIns="45001" rIns="90000" bIns="45001" anchor="ctr"/>
          <a:lstStyle/>
          <a:p>
            <a:pPr algn="ctr">
              <a:lnSpc>
                <a:spcPct val="100000"/>
              </a:lnSpc>
            </a:pPr>
            <a:r>
              <a:rPr lang="fr-CA" sz="2000" b="1" dirty="0">
                <a:solidFill>
                  <a:srgbClr val="7030A0"/>
                </a:solidFill>
                <a:latin typeface="Calibri"/>
              </a:rPr>
              <a:t>conséquence</a:t>
            </a:r>
            <a:endParaRPr sz="1801" dirty="0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C4688FB1-72B9-43B7-BFB0-E5975EAC3762}"/>
              </a:ext>
            </a:extLst>
          </p:cNvPr>
          <p:cNvSpPr/>
          <p:nvPr/>
        </p:nvSpPr>
        <p:spPr>
          <a:xfrm>
            <a:off x="7303801" y="2990164"/>
            <a:ext cx="3096000" cy="821161"/>
          </a:xfrm>
          <a:prstGeom prst="rect">
            <a:avLst/>
          </a:prstGeom>
          <a:solidFill>
            <a:srgbClr val="CFDB45"/>
          </a:solidFill>
          <a:ln>
            <a:solidFill>
              <a:srgbClr val="00ACEC"/>
            </a:solidFill>
          </a:ln>
        </p:spPr>
        <p:txBody>
          <a:bodyPr lIns="90000" tIns="45001" rIns="90000" bIns="45001"/>
          <a:lstStyle/>
          <a:p>
            <a:pPr algn="ctr">
              <a:lnSpc>
                <a:spcPct val="100000"/>
              </a:lnSpc>
            </a:pPr>
            <a:r>
              <a:rPr lang="fr-CA" sz="2400" dirty="0">
                <a:solidFill>
                  <a:srgbClr val="000000"/>
                </a:solidFill>
                <a:latin typeface="Calibri"/>
              </a:rPr>
              <a:t>Handicap mental</a:t>
            </a:r>
            <a:endParaRPr sz="180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4F2FC0-6B61-48BD-A36A-B8210C0EAEFD}"/>
              </a:ext>
            </a:extLst>
          </p:cNvPr>
          <p:cNvSpPr txBox="1"/>
          <p:nvPr/>
        </p:nvSpPr>
        <p:spPr>
          <a:xfrm>
            <a:off x="1842052" y="861391"/>
            <a:ext cx="720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8D3285"/>
                </a:solidFill>
                <a:latin typeface="Century Gothic"/>
              </a:rPr>
              <a:t>Handicap mental</a:t>
            </a:r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5A3476-992F-44E1-A5CD-989B4438D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4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8C1291B-9750-45F4-B909-6941F5B723C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24660" y="1175309"/>
          <a:ext cx="8296692" cy="520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ésultat de recherche d'images pour &quot;logo déficience intellectuelle&quot;">
            <a:extLst>
              <a:ext uri="{FF2B5EF4-FFF2-40B4-BE49-F238E27FC236}">
                <a16:creationId xmlns:a16="http://schemas.microsoft.com/office/drawing/2014/main" id="{569585CB-AFB5-461A-B290-A0377BBFE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31" y="2964660"/>
            <a:ext cx="97155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E15C89-00F5-4851-B817-10827529D15B}"/>
              </a:ext>
            </a:extLst>
          </p:cNvPr>
          <p:cNvSpPr txBox="1"/>
          <p:nvPr/>
        </p:nvSpPr>
        <p:spPr>
          <a:xfrm>
            <a:off x="1901690" y="1374089"/>
            <a:ext cx="2067340" cy="1038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Handicap mental</a:t>
            </a:r>
          </a:p>
          <a:p>
            <a:endParaRPr lang="fr-FR" sz="1349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FEAC2B-031D-47AA-AB88-FE8DA7954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6D28E83-A191-453D-9E69-E85A1455DA68}"/>
              </a:ext>
            </a:extLst>
          </p:cNvPr>
          <p:cNvSpPr txBox="1"/>
          <p:nvPr/>
        </p:nvSpPr>
        <p:spPr>
          <a:xfrm>
            <a:off x="1802296" y="1272209"/>
            <a:ext cx="89982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</a:rPr>
              <a:t>A quoi pense-t-on quand on parle de Handicap?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2800" dirty="0"/>
              <a:t>Ecrivez sur des post </a:t>
            </a:r>
            <a:r>
              <a:rPr lang="fr-FR" sz="2800" dirty="0" err="1"/>
              <a:t>it</a:t>
            </a:r>
            <a:r>
              <a:rPr lang="fr-FR" sz="2800" dirty="0"/>
              <a:t> 5 à 10 mots que vous associez au mot handicap</a:t>
            </a:r>
          </a:p>
          <a:p>
            <a:pPr algn="ctr"/>
            <a:endParaRPr lang="fr-FR" sz="2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32034A-DBD5-4F8F-8156-2E71A3909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34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957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fr-FR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ère</a:t>
            </a: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partie: le handicap psychique</a:t>
            </a:r>
          </a:p>
        </p:txBody>
      </p:sp>
      <p:pic>
        <p:nvPicPr>
          <p:cNvPr id="1026" name="Picture 2" descr="Résultat de recherche d'images pour &quot;logo handicap psychique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4" y="2053431"/>
            <a:ext cx="381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4073E5C-965F-4BB7-B93A-178DB7180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159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1981204" y="274683"/>
            <a:ext cx="8229241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8D3285"/>
                </a:solidFill>
                <a:latin typeface="Century Gothic"/>
              </a:rPr>
              <a:t>Handicap psychique</a:t>
            </a:r>
            <a:endParaRPr sz="1801" dirty="0"/>
          </a:p>
        </p:txBody>
      </p:sp>
      <p:sp>
        <p:nvSpPr>
          <p:cNvPr id="275" name="CustomShape 4"/>
          <p:cNvSpPr/>
          <p:nvPr/>
        </p:nvSpPr>
        <p:spPr>
          <a:xfrm>
            <a:off x="7303801" y="2990164"/>
            <a:ext cx="3096000" cy="821161"/>
          </a:xfrm>
          <a:prstGeom prst="rect">
            <a:avLst/>
          </a:prstGeom>
          <a:solidFill>
            <a:srgbClr val="CFDB45"/>
          </a:solidFill>
          <a:ln>
            <a:solidFill>
              <a:srgbClr val="00ACEC"/>
            </a:solidFill>
          </a:ln>
        </p:spPr>
        <p:txBody>
          <a:bodyPr lIns="90000" tIns="45001" rIns="90000" bIns="45001"/>
          <a:lstStyle/>
          <a:p>
            <a:pPr algn="ctr">
              <a:lnSpc>
                <a:spcPct val="100000"/>
              </a:lnSpc>
            </a:pPr>
            <a:r>
              <a:rPr lang="fr-CA" sz="2400" dirty="0">
                <a:solidFill>
                  <a:srgbClr val="000000"/>
                </a:solidFill>
                <a:latin typeface="Calibri"/>
              </a:rPr>
              <a:t>handicap psychique</a:t>
            </a:r>
            <a:endParaRPr sz="1801" dirty="0"/>
          </a:p>
        </p:txBody>
      </p:sp>
      <p:sp>
        <p:nvSpPr>
          <p:cNvPr id="276" name="CustomShape 5"/>
          <p:cNvSpPr/>
          <p:nvPr/>
        </p:nvSpPr>
        <p:spPr>
          <a:xfrm>
            <a:off x="2304484" y="2982244"/>
            <a:ext cx="2279161" cy="821161"/>
          </a:xfrm>
          <a:prstGeom prst="rect">
            <a:avLst/>
          </a:prstGeom>
          <a:solidFill>
            <a:srgbClr val="CFDB45"/>
          </a:solidFill>
          <a:ln>
            <a:solidFill>
              <a:srgbClr val="00ACEC"/>
            </a:solidFill>
          </a:ln>
        </p:spPr>
        <p:txBody>
          <a:bodyPr lIns="90000" tIns="45001" rIns="90000" bIns="45001"/>
          <a:lstStyle/>
          <a:p>
            <a:pPr algn="ctr">
              <a:lnSpc>
                <a:spcPct val="100000"/>
              </a:lnSpc>
            </a:pPr>
            <a:r>
              <a:rPr lang="fr-CA" sz="2400" dirty="0">
                <a:solidFill>
                  <a:srgbClr val="000000"/>
                </a:solidFill>
                <a:latin typeface="Calibri"/>
              </a:rPr>
              <a:t>maladie mentale</a:t>
            </a:r>
            <a:endParaRPr sz="1801" dirty="0"/>
          </a:p>
        </p:txBody>
      </p:sp>
      <p:sp>
        <p:nvSpPr>
          <p:cNvPr id="277" name="CustomShape 6"/>
          <p:cNvSpPr/>
          <p:nvPr/>
        </p:nvSpPr>
        <p:spPr>
          <a:xfrm>
            <a:off x="4961820" y="2880003"/>
            <a:ext cx="2268000" cy="863641"/>
          </a:xfrm>
          <a:prstGeom prst="homePlate">
            <a:avLst/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txBody>
          <a:bodyPr lIns="90000" tIns="45001" rIns="90000" bIns="45001" anchor="ctr"/>
          <a:lstStyle/>
          <a:p>
            <a:pPr algn="ctr">
              <a:lnSpc>
                <a:spcPct val="100000"/>
              </a:lnSpc>
            </a:pPr>
            <a:r>
              <a:rPr lang="fr-CA" sz="2000" b="1" dirty="0">
                <a:solidFill>
                  <a:srgbClr val="7030A0"/>
                </a:solidFill>
                <a:latin typeface="Calibri"/>
              </a:rPr>
              <a:t>conséquence</a:t>
            </a:r>
            <a:endParaRPr sz="180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3D0CFD-DC63-44D7-9912-D9BCC292D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73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51587" y="332659"/>
            <a:ext cx="6995120" cy="114300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LE HANDICAP PSYCHIQUE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3152F2E-B386-4768-A0D1-BE89A5A37B0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75520" y="1634430"/>
          <a:ext cx="8640960" cy="4962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1932F8F9-C8AC-4FAC-800B-41494FA7C872}"/>
              </a:ext>
            </a:extLst>
          </p:cNvPr>
          <p:cNvGrpSpPr/>
          <p:nvPr/>
        </p:nvGrpSpPr>
        <p:grpSpPr>
          <a:xfrm>
            <a:off x="5591947" y="3429005"/>
            <a:ext cx="979051" cy="979051"/>
            <a:chOff x="4701083" y="1306409"/>
            <a:chExt cx="1305401" cy="130540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023EF65A-CA28-4A52-B7C3-F7BDEDA8B961}"/>
                </a:ext>
              </a:extLst>
            </p:cNvPr>
            <p:cNvSpPr/>
            <p:nvPr/>
          </p:nvSpPr>
          <p:spPr>
            <a:xfrm>
              <a:off x="4701083" y="1306409"/>
              <a:ext cx="1305401" cy="1305401"/>
            </a:xfrm>
            <a:prstGeom prst="round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 : coins arrondis 4">
              <a:extLst>
                <a:ext uri="{FF2B5EF4-FFF2-40B4-BE49-F238E27FC236}">
                  <a16:creationId xmlns:a16="http://schemas.microsoft.com/office/drawing/2014/main" id="{CEBDA397-88EB-4008-9D51-B1BC970ED984}"/>
                </a:ext>
              </a:extLst>
            </p:cNvPr>
            <p:cNvSpPr txBox="1"/>
            <p:nvPr/>
          </p:nvSpPr>
          <p:spPr>
            <a:xfrm>
              <a:off x="4764807" y="1370133"/>
              <a:ext cx="1177953" cy="1177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4000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900">
                <a:solidFill>
                  <a:schemeClr val="accent1"/>
                </a:solidFill>
              </a:endParaRP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C66F792F-6FB1-46A6-836C-A7051F49A3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Afficher l'image d'origi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748566"/>
            <a:ext cx="2743200" cy="25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396392" y="763557"/>
            <a:ext cx="6995120" cy="1143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LA DEPRESSION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B9D12E-E91B-4A88-A679-5ED8A534C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51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351587" y="332659"/>
            <a:ext cx="6995120" cy="114300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LES TOCS (TROUBLES OBSESSIONELS COMPULSIFS)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l_fi" descr="Afficher l'image d'orig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4" y="2534871"/>
            <a:ext cx="3960441" cy="269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l_fi" descr="Afficher l'image d'orig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22" y="2267995"/>
            <a:ext cx="3577580" cy="32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A48666A-5321-4454-8FB6-B1C14C535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07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351587" y="332659"/>
            <a:ext cx="6995120" cy="114300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LA BIPOLARITE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150" y="2220119"/>
            <a:ext cx="3695700" cy="356235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C565CE-9F53-4CE1-A7B0-3206FD36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2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207571" y="479176"/>
            <a:ext cx="6995120" cy="114300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>
                <a:solidFill>
                  <a:schemeClr val="accent6">
                    <a:lumMod val="50000"/>
                  </a:schemeClr>
                </a:solidFill>
              </a:rPr>
              <a:t>LA SCHIZOPHRENIE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l_fi" descr="Afficher l'image d'origi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33" y="1916836"/>
            <a:ext cx="3528391" cy="41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l_fi" descr="Afficher l'image d'orig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4" y="2636914"/>
            <a:ext cx="3065140" cy="355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EE37B7-421C-4B10-9AA1-D3BBC8F01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6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950DD-25ED-4E30-AD5E-B268BF4A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4DE292D-6710-440F-87B6-0A31D4793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09" y="159026"/>
            <a:ext cx="6598656" cy="6533322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C385008-E885-4805-8AC1-600B25D99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9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938C0-0CFF-4014-AD40-1213F589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D4242107-2541-4710-832B-5E7C9E3C4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90" y="172279"/>
            <a:ext cx="5733635" cy="658633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4A0443-263F-4656-91CD-8534E57E3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70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72E4D-B3B8-4DD4-9595-339E6F65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0262C2D-FA60-48B9-8DAE-5B12B5DC7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23" y="0"/>
            <a:ext cx="4825312" cy="6856572"/>
          </a:xfrm>
        </p:spPr>
      </p:pic>
    </p:spTree>
    <p:extLst>
      <p:ext uri="{BB962C8B-B14F-4D97-AF65-F5344CB8AC3E}">
        <p14:creationId xmlns:p14="http://schemas.microsoft.com/office/powerpoint/2010/main" val="7170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97766-D412-430E-A295-F8F2E1D31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A9D113-E791-4823-80E9-ACB0C3F04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97C4E0-D57E-4C12-AB13-3E9B84D1E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EAA4E80-906C-4B1F-B2AC-615BE7E67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4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8B13CF5-8B42-4B5F-980C-65BBB62015B6}"/>
              </a:ext>
            </a:extLst>
          </p:cNvPr>
          <p:cNvSpPr txBox="1"/>
          <p:nvPr/>
        </p:nvSpPr>
        <p:spPr>
          <a:xfrm>
            <a:off x="1325217" y="1550504"/>
            <a:ext cx="96873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Débat: Je travaille avec des collègues dont le handicap s’exprime de plusieurs manières: des comportements, des attitudes, des gestes , des paroles …que je ne comprends pas, qui me dérangent, que me donnent envie de réagir.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* Avez-vous des situations vécues, des exemples?</a:t>
            </a:r>
          </a:p>
          <a:p>
            <a:endParaRPr lang="fr-FR" dirty="0"/>
          </a:p>
          <a:p>
            <a:r>
              <a:rPr lang="fr-FR" dirty="0"/>
              <a:t>* Avec la formation, est-il plus facile de comprendre ces attitudes?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/>
              <a:t>* Pensez-vous </a:t>
            </a:r>
            <a:r>
              <a:rPr lang="fr-FR" dirty="0"/>
              <a:t>que vous allez réagir de la même manière la prochaine fois que vous vivrez cette situation?</a:t>
            </a:r>
          </a:p>
        </p:txBody>
      </p:sp>
    </p:spTree>
    <p:extLst>
      <p:ext uri="{BB962C8B-B14F-4D97-AF65-F5344CB8AC3E}">
        <p14:creationId xmlns:p14="http://schemas.microsoft.com/office/powerpoint/2010/main" val="2005379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04CB69-5F2D-4C3E-83E8-01EE1DCB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paire-</a:t>
            </a:r>
            <a:r>
              <a:rPr lang="fr-FR" dirty="0" err="1"/>
              <a:t>aidance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CC5354-0A1D-468C-8CAA-AA29BFC7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81" y="3193773"/>
            <a:ext cx="4460439" cy="29751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B2C4044-1577-4A73-82BC-FCEF733D5677}"/>
              </a:ext>
            </a:extLst>
          </p:cNvPr>
          <p:cNvSpPr txBox="1"/>
          <p:nvPr/>
        </p:nvSpPr>
        <p:spPr>
          <a:xfrm>
            <a:off x="1046922" y="1815548"/>
            <a:ext cx="515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La pair-aidance</a:t>
            </a:r>
            <a:r>
              <a:rPr lang="fr-FR"/>
              <a:t> repose sur l’entraide entre personnes souffrant ou ayant souffert d’une même maladie, somatique ou psychique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605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403BF-187D-41B9-B176-5ADBB289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CDB23E6-22A4-49F6-99A2-9FF2A040E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F73C1B-1B14-4349-93FC-74FEB851B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7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évention de la maltraitance - ppt télécha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844825"/>
            <a:ext cx="6480720" cy="46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93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évention de la maltraitance - ppt télécha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44" y="548680"/>
            <a:ext cx="7995506" cy="59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11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verser le Crowdfunding pour concrétiser les bonnes idées ? | TV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772817"/>
            <a:ext cx="3424203" cy="198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chaine AG : vos idées nous intéressent | |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293097"/>
            <a:ext cx="2882544" cy="19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56040" y="1772817"/>
            <a:ext cx="374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Comment  développer une culture </a:t>
            </a:r>
            <a:r>
              <a:rPr lang="fr-FR" dirty="0" err="1"/>
              <a:t>bientraitante</a:t>
            </a:r>
            <a:r>
              <a:rPr lang="fr-FR" dirty="0"/>
              <a:t> à l’ESAT?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79576" y="479715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Maintenant, à nous de réfléchir et discuter en petits groupes et partageons les idées!</a:t>
            </a:r>
          </a:p>
        </p:txBody>
      </p:sp>
    </p:spTree>
    <p:extLst>
      <p:ext uri="{BB962C8B-B14F-4D97-AF65-F5344CB8AC3E}">
        <p14:creationId xmlns:p14="http://schemas.microsoft.com/office/powerpoint/2010/main" val="3795628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conclure…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Mieux connaitre les différents handicaps permet de mieux les comprendre </a:t>
            </a:r>
          </a:p>
        </p:txBody>
      </p:sp>
    </p:spTree>
    <p:extLst>
      <p:ext uri="{BB962C8B-B14F-4D97-AF65-F5344CB8AC3E}">
        <p14:creationId xmlns:p14="http://schemas.microsoft.com/office/powerpoint/2010/main" val="78022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E0CDD-6F40-43B8-8842-FCA75E68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32A2483-F4FC-40A8-8FD8-A1EB54B29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31" y="0"/>
            <a:ext cx="5545663" cy="6752492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4F69BA5-0698-4982-B785-BA3ECD7DD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D40F0-FDF1-42AE-90A2-6E8A3B32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A020A6-B51C-4E5F-8DE5-03988104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parle de Handicap Visible et de Handicap Invisible</a:t>
            </a:r>
          </a:p>
          <a:p>
            <a:endParaRPr lang="fr-FR" dirty="0"/>
          </a:p>
          <a:p>
            <a:r>
              <a:rPr lang="fr-FR" dirty="0"/>
              <a:t>Vidéo  Le fil Rouge   «  les handicaps invisibles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ACF57E-B107-42A4-914A-2AEE6BC59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8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2BE0B-8D97-45AB-B2F3-C8FCB69B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8D53FA8-A283-40F6-94DD-015659F29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49" y="0"/>
            <a:ext cx="6919936" cy="6781539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F761220-9CD7-4B69-8828-E0DD64314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2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F51E5-330D-461A-9A66-017545DB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05D806E-83A7-489D-8A16-A528844A1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42" y="126609"/>
            <a:ext cx="8184476" cy="6176963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1C72957-FA48-4058-8E7C-79D9EB76C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9" y="403549"/>
            <a:ext cx="1273412" cy="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4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20D4F-5633-4DC1-ADB0-A668D4C6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9CCAF0-0573-481F-A3CB-BBB83FC21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/>
              <a:t>Regard sur le handicap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2000" dirty="0"/>
              <a:t>Comment je perçois mon handicap?</a:t>
            </a:r>
          </a:p>
          <a:p>
            <a:pPr marL="0" indent="0">
              <a:buNone/>
            </a:pPr>
            <a:r>
              <a:rPr lang="fr-FR" sz="2000" dirty="0"/>
              <a:t>Comment les autres et la société le perçoivent?</a:t>
            </a:r>
          </a:p>
          <a:p>
            <a:pPr marL="0" indent="0">
              <a:buNone/>
            </a:pPr>
            <a:r>
              <a:rPr lang="fr-FR" sz="2000" dirty="0"/>
              <a:t>Comment je perçois celui des autres?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Vidéo Regard sur le handicap AG2R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23BCB8-782A-4147-8B0D-DF975A7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92" y="2138362"/>
            <a:ext cx="3048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4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FDC0A-F9BA-4036-A025-16B82471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je vis mon handicap au quotidien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90305B-3452-453E-A344-B51BF1899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Quelles sont: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Mes forces?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Mes fragilités?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E0D2E3A-4D47-473C-B790-CEDF784D9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78" y="1690688"/>
            <a:ext cx="2619375" cy="17430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43D5053-CB14-4D77-9611-F03E35F3E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31" y="3685235"/>
            <a:ext cx="2328191" cy="17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719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532</Words>
  <Application>Microsoft Office PowerPoint</Application>
  <PresentationFormat>Grand écran</PresentationFormat>
  <Paragraphs>89</Paragraphs>
  <Slides>36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Wingdings</vt:lpstr>
      <vt:lpstr>Thème Office</vt:lpstr>
      <vt:lpstr>1ère partie: le concept de handicap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je vis mon handicap au quotidien </vt:lpstr>
      <vt:lpstr>Présentation PowerPoint</vt:lpstr>
      <vt:lpstr>Le statut de travailleur handicapé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2ère partie: le handicap mental</vt:lpstr>
      <vt:lpstr>Présentation PowerPoint</vt:lpstr>
      <vt:lpstr>Présentation PowerPoint</vt:lpstr>
      <vt:lpstr>3ère partie: le handicap psychique</vt:lpstr>
      <vt:lpstr>Présentation PowerPoint</vt:lpstr>
      <vt:lpstr>LE HANDICAP PSYCHIQUE</vt:lpstr>
      <vt:lpstr>Présentation PowerPoint</vt:lpstr>
      <vt:lpstr>LES TOCS (TROUBLES OBSESSIONELS COMPULSIFS)</vt:lpstr>
      <vt:lpstr>LA BIPOLARITE</vt:lpstr>
      <vt:lpstr>LA SCHIZOPHRENIE</vt:lpstr>
      <vt:lpstr>Présentation PowerPoint</vt:lpstr>
      <vt:lpstr>Présentation PowerPoint</vt:lpstr>
      <vt:lpstr>Présentation PowerPoint</vt:lpstr>
      <vt:lpstr>Présentation PowerPoint</vt:lpstr>
      <vt:lpstr>La paire-aidance</vt:lpstr>
      <vt:lpstr>Présentation PowerPoint</vt:lpstr>
      <vt:lpstr>Présentation PowerPoint</vt:lpstr>
      <vt:lpstr>Présentation PowerPoint</vt:lpstr>
      <vt:lpstr>Présentation PowerPoint</vt:lpstr>
      <vt:lpstr>Pour conclure…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FLORQUIN Marie</dc:creator>
  <cp:lastModifiedBy>FLORQUIN Marie</cp:lastModifiedBy>
  <cp:revision>18</cp:revision>
  <dcterms:created xsi:type="dcterms:W3CDTF">2020-11-06T15:35:40Z</dcterms:created>
  <dcterms:modified xsi:type="dcterms:W3CDTF">2020-11-23T11:44:51Z</dcterms:modified>
</cp:coreProperties>
</file>